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73" r:id="rId5"/>
    <p:sldId id="374" r:id="rId6"/>
    <p:sldId id="375" r:id="rId7"/>
    <p:sldId id="376" r:id="rId8"/>
    <p:sldId id="390" r:id="rId9"/>
    <p:sldId id="377" r:id="rId10"/>
    <p:sldId id="378" r:id="rId11"/>
    <p:sldId id="391" r:id="rId12"/>
    <p:sldId id="379" r:id="rId13"/>
    <p:sldId id="380" r:id="rId14"/>
    <p:sldId id="395" r:id="rId15"/>
    <p:sldId id="381" r:id="rId16"/>
    <p:sldId id="392" r:id="rId17"/>
    <p:sldId id="383" r:id="rId18"/>
    <p:sldId id="384" r:id="rId19"/>
    <p:sldId id="393" r:id="rId20"/>
    <p:sldId id="385" r:id="rId21"/>
    <p:sldId id="386" r:id="rId22"/>
    <p:sldId id="394" r:id="rId23"/>
    <p:sldId id="387" r:id="rId24"/>
    <p:sldId id="388" r:id="rId25"/>
    <p:sldId id="3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Bollmann" initials="SB" lastIdx="1" clrIdx="0">
    <p:extLst>
      <p:ext uri="{19B8F6BF-5375-455C-9EA6-DF929625EA0E}">
        <p15:presenceInfo xmlns:p15="http://schemas.microsoft.com/office/powerpoint/2012/main" userId="S::uqsbollm@uq.edu.au::350b8b09-3206-4a2b-8030-8fe41abaee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800"/>
    <a:srgbClr val="51247A"/>
    <a:srgbClr val="962A8B"/>
    <a:srgbClr val="E62645"/>
    <a:srgbClr val="2EA836"/>
    <a:srgbClr val="D9AC6D"/>
    <a:srgbClr val="EB602B"/>
    <a:srgbClr val="4085C6"/>
    <a:srgbClr val="00A2C7"/>
    <a:srgbClr val="999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D1E01-CE4A-4B04-A475-E71DE98343C9}" v="935" dt="2020-12-16T16:06:51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2953" autoAdjust="0"/>
  </p:normalViewPr>
  <p:slideViewPr>
    <p:cSldViewPr showGuides="1">
      <p:cViewPr varScale="1">
        <p:scale>
          <a:sx n="87" d="100"/>
          <a:sy n="87" d="100"/>
        </p:scale>
        <p:origin x="1398" y="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 Dai" userId="d9bd8c5e-7c27-4308-8b1f-c22710a41d7c" providerId="ADAL" clId="{8E27E536-E5A8-46E9-AECA-9E1FA1936D54}"/>
    <pc:docChg chg="undo custSel addSld delSld modSld sldOrd">
      <pc:chgData name="Wei Dai" userId="d9bd8c5e-7c27-4308-8b1f-c22710a41d7c" providerId="ADAL" clId="{8E27E536-E5A8-46E9-AECA-9E1FA1936D54}" dt="2020-12-17T02:58:34.764" v="194" actId="1076"/>
      <pc:docMkLst>
        <pc:docMk/>
      </pc:docMkLst>
      <pc:sldChg chg="addSp modSp ord">
        <pc:chgData name="Wei Dai" userId="d9bd8c5e-7c27-4308-8b1f-c22710a41d7c" providerId="ADAL" clId="{8E27E536-E5A8-46E9-AECA-9E1FA1936D54}" dt="2020-12-17T02:16:35.012" v="9" actId="1076"/>
        <pc:sldMkLst>
          <pc:docMk/>
          <pc:sldMk cId="3149904900" sldId="377"/>
        </pc:sldMkLst>
        <pc:spChg chg="add mod">
          <ac:chgData name="Wei Dai" userId="d9bd8c5e-7c27-4308-8b1f-c22710a41d7c" providerId="ADAL" clId="{8E27E536-E5A8-46E9-AECA-9E1FA1936D54}" dt="2020-12-17T02:16:35.012" v="9" actId="1076"/>
          <ac:spMkLst>
            <pc:docMk/>
            <pc:sldMk cId="3149904900" sldId="377"/>
            <ac:spMk id="2" creationId="{18517D48-44EC-4FD3-912F-25D3DE412EF2}"/>
          </ac:spMkLst>
        </pc:spChg>
        <pc:spChg chg="mod">
          <ac:chgData name="Wei Dai" userId="d9bd8c5e-7c27-4308-8b1f-c22710a41d7c" providerId="ADAL" clId="{8E27E536-E5A8-46E9-AECA-9E1FA1936D54}" dt="2020-12-17T02:15:20.405" v="5" actId="20577"/>
          <ac:spMkLst>
            <pc:docMk/>
            <pc:sldMk cId="3149904900" sldId="377"/>
            <ac:spMk id="12" creationId="{3F390606-E138-44D9-BD24-57A73CDEF152}"/>
          </ac:spMkLst>
        </pc:spChg>
      </pc:sldChg>
      <pc:sldChg chg="addSp delSp modSp">
        <pc:chgData name="Wei Dai" userId="d9bd8c5e-7c27-4308-8b1f-c22710a41d7c" providerId="ADAL" clId="{8E27E536-E5A8-46E9-AECA-9E1FA1936D54}" dt="2020-12-17T02:39:28.835" v="48" actId="478"/>
        <pc:sldMkLst>
          <pc:docMk/>
          <pc:sldMk cId="1231389819" sldId="379"/>
        </pc:sldMkLst>
        <pc:spChg chg="mod">
          <ac:chgData name="Wei Dai" userId="d9bd8c5e-7c27-4308-8b1f-c22710a41d7c" providerId="ADAL" clId="{8E27E536-E5A8-46E9-AECA-9E1FA1936D54}" dt="2020-12-17T02:31:03.074" v="33" actId="20577"/>
          <ac:spMkLst>
            <pc:docMk/>
            <pc:sldMk cId="1231389819" sldId="379"/>
            <ac:spMk id="2" creationId="{FD343139-60C0-409B-BBB9-0D40103B8504}"/>
          </ac:spMkLst>
        </pc:spChg>
        <pc:spChg chg="del">
          <ac:chgData name="Wei Dai" userId="d9bd8c5e-7c27-4308-8b1f-c22710a41d7c" providerId="ADAL" clId="{8E27E536-E5A8-46E9-AECA-9E1FA1936D54}" dt="2020-12-17T02:39:28.835" v="48" actId="478"/>
          <ac:spMkLst>
            <pc:docMk/>
            <pc:sldMk cId="1231389819" sldId="379"/>
            <ac:spMk id="4" creationId="{4495ADCC-B9A5-4A0E-A9FD-A5DD00A45100}"/>
          </ac:spMkLst>
        </pc:spChg>
        <pc:spChg chg="mod">
          <ac:chgData name="Wei Dai" userId="d9bd8c5e-7c27-4308-8b1f-c22710a41d7c" providerId="ADAL" clId="{8E27E536-E5A8-46E9-AECA-9E1FA1936D54}" dt="2020-12-17T02:24:33.520" v="10" actId="1076"/>
          <ac:spMkLst>
            <pc:docMk/>
            <pc:sldMk cId="1231389819" sldId="379"/>
            <ac:spMk id="10" creationId="{229132ED-2B33-42DC-BD03-2A720406AF44}"/>
          </ac:spMkLst>
        </pc:spChg>
        <pc:spChg chg="mod">
          <ac:chgData name="Wei Dai" userId="d9bd8c5e-7c27-4308-8b1f-c22710a41d7c" providerId="ADAL" clId="{8E27E536-E5A8-46E9-AECA-9E1FA1936D54}" dt="2020-12-17T02:24:33.520" v="10" actId="1076"/>
          <ac:spMkLst>
            <pc:docMk/>
            <pc:sldMk cId="1231389819" sldId="379"/>
            <ac:spMk id="11" creationId="{814C70AE-AF49-40AE-BFA1-5C635345EA2F}"/>
          </ac:spMkLst>
        </pc:spChg>
        <pc:spChg chg="mod">
          <ac:chgData name="Wei Dai" userId="d9bd8c5e-7c27-4308-8b1f-c22710a41d7c" providerId="ADAL" clId="{8E27E536-E5A8-46E9-AECA-9E1FA1936D54}" dt="2020-12-17T02:24:33.520" v="10" actId="1076"/>
          <ac:spMkLst>
            <pc:docMk/>
            <pc:sldMk cId="1231389819" sldId="379"/>
            <ac:spMk id="12" creationId="{22038C02-2829-4DCB-8174-A5073BC60122}"/>
          </ac:spMkLst>
        </pc:spChg>
        <pc:spChg chg="mod">
          <ac:chgData name="Wei Dai" userId="d9bd8c5e-7c27-4308-8b1f-c22710a41d7c" providerId="ADAL" clId="{8E27E536-E5A8-46E9-AECA-9E1FA1936D54}" dt="2020-12-17T02:24:33.520" v="10" actId="1076"/>
          <ac:spMkLst>
            <pc:docMk/>
            <pc:sldMk cId="1231389819" sldId="379"/>
            <ac:spMk id="13" creationId="{8110E459-80F1-4180-B4A9-595930483B92}"/>
          </ac:spMkLst>
        </pc:spChg>
        <pc:spChg chg="mod">
          <ac:chgData name="Wei Dai" userId="d9bd8c5e-7c27-4308-8b1f-c22710a41d7c" providerId="ADAL" clId="{8E27E536-E5A8-46E9-AECA-9E1FA1936D54}" dt="2020-12-17T02:24:33.520" v="10" actId="1076"/>
          <ac:spMkLst>
            <pc:docMk/>
            <pc:sldMk cId="1231389819" sldId="379"/>
            <ac:spMk id="14" creationId="{1B318EDF-523C-4983-8E38-0E71BF4F65B1}"/>
          </ac:spMkLst>
        </pc:spChg>
        <pc:spChg chg="mod">
          <ac:chgData name="Wei Dai" userId="d9bd8c5e-7c27-4308-8b1f-c22710a41d7c" providerId="ADAL" clId="{8E27E536-E5A8-46E9-AECA-9E1FA1936D54}" dt="2020-12-17T02:39:26.075" v="47" actId="20577"/>
          <ac:spMkLst>
            <pc:docMk/>
            <pc:sldMk cId="1231389819" sldId="379"/>
            <ac:spMk id="16" creationId="{40EED00B-4276-4F4C-8282-4C120AA77F91}"/>
          </ac:spMkLst>
        </pc:spChg>
        <pc:picChg chg="mod">
          <ac:chgData name="Wei Dai" userId="d9bd8c5e-7c27-4308-8b1f-c22710a41d7c" providerId="ADAL" clId="{8E27E536-E5A8-46E9-AECA-9E1FA1936D54}" dt="2020-12-17T02:24:33.520" v="10" actId="1076"/>
          <ac:picMkLst>
            <pc:docMk/>
            <pc:sldMk cId="1231389819" sldId="379"/>
            <ac:picMk id="8" creationId="{2D251097-5FE5-4982-A1E9-98910B4563F0}"/>
          </ac:picMkLst>
        </pc:picChg>
        <pc:picChg chg="mod">
          <ac:chgData name="Wei Dai" userId="d9bd8c5e-7c27-4308-8b1f-c22710a41d7c" providerId="ADAL" clId="{8E27E536-E5A8-46E9-AECA-9E1FA1936D54}" dt="2020-12-17T02:24:33.520" v="10" actId="1076"/>
          <ac:picMkLst>
            <pc:docMk/>
            <pc:sldMk cId="1231389819" sldId="379"/>
            <ac:picMk id="9" creationId="{5AB1173F-3182-47ED-BF75-91957052FFD6}"/>
          </ac:picMkLst>
        </pc:picChg>
        <pc:picChg chg="add mod">
          <ac:chgData name="Wei Dai" userId="d9bd8c5e-7c27-4308-8b1f-c22710a41d7c" providerId="ADAL" clId="{8E27E536-E5A8-46E9-AECA-9E1FA1936D54}" dt="2020-12-17T02:24:50.371" v="15" actId="1076"/>
          <ac:picMkLst>
            <pc:docMk/>
            <pc:sldMk cId="1231389819" sldId="379"/>
            <ac:picMk id="15" creationId="{042140FA-8AF2-4C6F-831D-3E6434AA29CB}"/>
          </ac:picMkLst>
        </pc:picChg>
      </pc:sldChg>
      <pc:sldChg chg="addSp delSp modSp">
        <pc:chgData name="Wei Dai" userId="d9bd8c5e-7c27-4308-8b1f-c22710a41d7c" providerId="ADAL" clId="{8E27E536-E5A8-46E9-AECA-9E1FA1936D54}" dt="2020-12-17T02:39:44.091" v="52" actId="1076"/>
        <pc:sldMkLst>
          <pc:docMk/>
          <pc:sldMk cId="2584611610" sldId="380"/>
        </pc:sldMkLst>
        <pc:picChg chg="del">
          <ac:chgData name="Wei Dai" userId="d9bd8c5e-7c27-4308-8b1f-c22710a41d7c" providerId="ADAL" clId="{8E27E536-E5A8-46E9-AECA-9E1FA1936D54}" dt="2020-12-17T02:36:32.104" v="39" actId="478"/>
          <ac:picMkLst>
            <pc:docMk/>
            <pc:sldMk cId="2584611610" sldId="380"/>
            <ac:picMk id="8" creationId="{86503752-A16E-4E4A-87FF-CCF662916982}"/>
          </ac:picMkLst>
        </pc:picChg>
        <pc:picChg chg="add del mod">
          <ac:chgData name="Wei Dai" userId="d9bd8c5e-7c27-4308-8b1f-c22710a41d7c" providerId="ADAL" clId="{8E27E536-E5A8-46E9-AECA-9E1FA1936D54}" dt="2020-12-17T02:39:40.092" v="50" actId="478"/>
          <ac:picMkLst>
            <pc:docMk/>
            <pc:sldMk cId="2584611610" sldId="380"/>
            <ac:picMk id="9" creationId="{A811E711-3441-43BB-BD96-7D79E4CFF0B8}"/>
          </ac:picMkLst>
        </pc:picChg>
        <pc:picChg chg="add mod">
          <ac:chgData name="Wei Dai" userId="d9bd8c5e-7c27-4308-8b1f-c22710a41d7c" providerId="ADAL" clId="{8E27E536-E5A8-46E9-AECA-9E1FA1936D54}" dt="2020-12-17T02:39:44.091" v="52" actId="1076"/>
          <ac:picMkLst>
            <pc:docMk/>
            <pc:sldMk cId="2584611610" sldId="380"/>
            <ac:picMk id="15" creationId="{06C242A4-99B4-4606-8F6F-E8365EB8C2F5}"/>
          </ac:picMkLst>
        </pc:picChg>
      </pc:sldChg>
      <pc:sldChg chg="modSp">
        <pc:chgData name="Wei Dai" userId="d9bd8c5e-7c27-4308-8b1f-c22710a41d7c" providerId="ADAL" clId="{8E27E536-E5A8-46E9-AECA-9E1FA1936D54}" dt="2020-12-17T02:47:27.946" v="139" actId="20577"/>
        <pc:sldMkLst>
          <pc:docMk/>
          <pc:sldMk cId="3154134201" sldId="383"/>
        </pc:sldMkLst>
        <pc:spChg chg="mod">
          <ac:chgData name="Wei Dai" userId="d9bd8c5e-7c27-4308-8b1f-c22710a41d7c" providerId="ADAL" clId="{8E27E536-E5A8-46E9-AECA-9E1FA1936D54}" dt="2020-12-17T02:47:27.946" v="139" actId="20577"/>
          <ac:spMkLst>
            <pc:docMk/>
            <pc:sldMk cId="3154134201" sldId="383"/>
            <ac:spMk id="2" creationId="{14E81A72-057F-410E-9982-0838D2380D7F}"/>
          </ac:spMkLst>
        </pc:spChg>
      </pc:sldChg>
      <pc:sldChg chg="modSp">
        <pc:chgData name="Wei Dai" userId="d9bd8c5e-7c27-4308-8b1f-c22710a41d7c" providerId="ADAL" clId="{8E27E536-E5A8-46E9-AECA-9E1FA1936D54}" dt="2020-12-17T02:50:41.320" v="148" actId="20577"/>
        <pc:sldMkLst>
          <pc:docMk/>
          <pc:sldMk cId="438419703" sldId="384"/>
        </pc:sldMkLst>
        <pc:spChg chg="mod">
          <ac:chgData name="Wei Dai" userId="d9bd8c5e-7c27-4308-8b1f-c22710a41d7c" providerId="ADAL" clId="{8E27E536-E5A8-46E9-AECA-9E1FA1936D54}" dt="2020-12-17T02:50:41.320" v="148" actId="20577"/>
          <ac:spMkLst>
            <pc:docMk/>
            <pc:sldMk cId="438419703" sldId="384"/>
            <ac:spMk id="13" creationId="{494655CF-F471-4496-A225-91AF09A2A7B5}"/>
          </ac:spMkLst>
        </pc:spChg>
        <pc:picChg chg="mod">
          <ac:chgData name="Wei Dai" userId="d9bd8c5e-7c27-4308-8b1f-c22710a41d7c" providerId="ADAL" clId="{8E27E536-E5A8-46E9-AECA-9E1FA1936D54}" dt="2020-12-17T02:48:36.731" v="141" actId="1076"/>
          <ac:picMkLst>
            <pc:docMk/>
            <pc:sldMk cId="438419703" sldId="384"/>
            <ac:picMk id="4104" creationId="{96B8530D-6E5E-4C71-BC51-19FA143D18DE}"/>
          </ac:picMkLst>
        </pc:picChg>
      </pc:sldChg>
      <pc:sldChg chg="addSp modSp">
        <pc:chgData name="Wei Dai" userId="d9bd8c5e-7c27-4308-8b1f-c22710a41d7c" providerId="ADAL" clId="{8E27E536-E5A8-46E9-AECA-9E1FA1936D54}" dt="2020-12-17T02:55:04.594" v="184" actId="20577"/>
        <pc:sldMkLst>
          <pc:docMk/>
          <pc:sldMk cId="4037177744" sldId="385"/>
        </pc:sldMkLst>
        <pc:spChg chg="add mod">
          <ac:chgData name="Wei Dai" userId="d9bd8c5e-7c27-4308-8b1f-c22710a41d7c" providerId="ADAL" clId="{8E27E536-E5A8-46E9-AECA-9E1FA1936D54}" dt="2020-12-17T02:55:04.594" v="184" actId="20577"/>
          <ac:spMkLst>
            <pc:docMk/>
            <pc:sldMk cId="4037177744" sldId="385"/>
            <ac:spMk id="16" creationId="{4E5FFFEE-D81B-43B4-BE93-5504231A4CD5}"/>
          </ac:spMkLst>
        </pc:spChg>
        <pc:cxnChg chg="add mod">
          <ac:chgData name="Wei Dai" userId="d9bd8c5e-7c27-4308-8b1f-c22710a41d7c" providerId="ADAL" clId="{8E27E536-E5A8-46E9-AECA-9E1FA1936D54}" dt="2020-12-17T02:54:35.333" v="149" actId="11529"/>
          <ac:cxnSpMkLst>
            <pc:docMk/>
            <pc:sldMk cId="4037177744" sldId="385"/>
            <ac:cxnSpMk id="4" creationId="{ECDB990F-9C11-4918-9DD1-124285657BB8}"/>
          </ac:cxnSpMkLst>
        </pc:cxnChg>
        <pc:cxnChg chg="add mod">
          <ac:chgData name="Wei Dai" userId="d9bd8c5e-7c27-4308-8b1f-c22710a41d7c" providerId="ADAL" clId="{8E27E536-E5A8-46E9-AECA-9E1FA1936D54}" dt="2020-12-17T02:54:39.502" v="150" actId="11529"/>
          <ac:cxnSpMkLst>
            <pc:docMk/>
            <pc:sldMk cId="4037177744" sldId="385"/>
            <ac:cxnSpMk id="11" creationId="{D8B4CD34-4144-4BC5-9971-0DC3B39F9D20}"/>
          </ac:cxnSpMkLst>
        </pc:cxnChg>
        <pc:cxnChg chg="add mod">
          <ac:chgData name="Wei Dai" userId="d9bd8c5e-7c27-4308-8b1f-c22710a41d7c" providerId="ADAL" clId="{8E27E536-E5A8-46E9-AECA-9E1FA1936D54}" dt="2020-12-17T02:54:43.669" v="151" actId="11529"/>
          <ac:cxnSpMkLst>
            <pc:docMk/>
            <pc:sldMk cId="4037177744" sldId="385"/>
            <ac:cxnSpMk id="13" creationId="{1371AB5C-6046-4D83-9FEE-368959E98BC6}"/>
          </ac:cxnSpMkLst>
        </pc:cxnChg>
        <pc:cxnChg chg="add mod">
          <ac:chgData name="Wei Dai" userId="d9bd8c5e-7c27-4308-8b1f-c22710a41d7c" providerId="ADAL" clId="{8E27E536-E5A8-46E9-AECA-9E1FA1936D54}" dt="2020-12-17T02:54:49.125" v="152" actId="11529"/>
          <ac:cxnSpMkLst>
            <pc:docMk/>
            <pc:sldMk cId="4037177744" sldId="385"/>
            <ac:cxnSpMk id="15" creationId="{35AE1AD6-E11D-4214-A0B9-92D1DCAEB97B}"/>
          </ac:cxnSpMkLst>
        </pc:cxnChg>
      </pc:sldChg>
      <pc:sldChg chg="addSp delSp modSp">
        <pc:chgData name="Wei Dai" userId="d9bd8c5e-7c27-4308-8b1f-c22710a41d7c" providerId="ADAL" clId="{8E27E536-E5A8-46E9-AECA-9E1FA1936D54}" dt="2020-12-17T02:58:34.764" v="194" actId="1076"/>
        <pc:sldMkLst>
          <pc:docMk/>
          <pc:sldMk cId="3738936596" sldId="386"/>
        </pc:sldMkLst>
        <pc:picChg chg="add mod">
          <ac:chgData name="Wei Dai" userId="d9bd8c5e-7c27-4308-8b1f-c22710a41d7c" providerId="ADAL" clId="{8E27E536-E5A8-46E9-AECA-9E1FA1936D54}" dt="2020-12-17T02:58:34.764" v="194" actId="1076"/>
          <ac:picMkLst>
            <pc:docMk/>
            <pc:sldMk cId="3738936596" sldId="386"/>
            <ac:picMk id="16" creationId="{7964CE30-B2CC-4788-89C7-00D7B620CEFB}"/>
          </ac:picMkLst>
        </pc:picChg>
        <pc:cxnChg chg="add del mod">
          <ac:chgData name="Wei Dai" userId="d9bd8c5e-7c27-4308-8b1f-c22710a41d7c" providerId="ADAL" clId="{8E27E536-E5A8-46E9-AECA-9E1FA1936D54}" dt="2020-12-17T02:58:08.262" v="188" actId="478"/>
          <ac:cxnSpMkLst>
            <pc:docMk/>
            <pc:sldMk cId="3738936596" sldId="386"/>
            <ac:cxnSpMk id="9" creationId="{8F012399-E08E-4776-B299-A912FB792F80}"/>
          </ac:cxnSpMkLst>
        </pc:cxnChg>
        <pc:cxnChg chg="add del mod">
          <ac:chgData name="Wei Dai" userId="d9bd8c5e-7c27-4308-8b1f-c22710a41d7c" providerId="ADAL" clId="{8E27E536-E5A8-46E9-AECA-9E1FA1936D54}" dt="2020-12-17T02:58:05.030" v="187" actId="478"/>
          <ac:cxnSpMkLst>
            <pc:docMk/>
            <pc:sldMk cId="3738936596" sldId="386"/>
            <ac:cxnSpMk id="11" creationId="{C76ACE9B-204C-4A5F-984D-DA33D8B2CFA4}"/>
          </ac:cxnSpMkLst>
        </pc:cxnChg>
      </pc:sldChg>
      <pc:sldChg chg="addSp delSp modSp add">
        <pc:chgData name="Wei Dai" userId="d9bd8c5e-7c27-4308-8b1f-c22710a41d7c" providerId="ADAL" clId="{8E27E536-E5A8-46E9-AECA-9E1FA1936D54}" dt="2020-12-17T02:29:58.098" v="25" actId="1076"/>
        <pc:sldMkLst>
          <pc:docMk/>
          <pc:sldMk cId="3422821966" sldId="390"/>
        </pc:sldMkLst>
        <pc:spChg chg="del">
          <ac:chgData name="Wei Dai" userId="d9bd8c5e-7c27-4308-8b1f-c22710a41d7c" providerId="ADAL" clId="{8E27E536-E5A8-46E9-AECA-9E1FA1936D54}" dt="2020-12-17T02:28:49.123" v="17"/>
          <ac:spMkLst>
            <pc:docMk/>
            <pc:sldMk cId="3422821966" sldId="390"/>
            <ac:spMk id="2" creationId="{467C21EF-335F-477A-BCEB-0DD2FD2C3A08}"/>
          </ac:spMkLst>
        </pc:spChg>
        <pc:spChg chg="del">
          <ac:chgData name="Wei Dai" userId="d9bd8c5e-7c27-4308-8b1f-c22710a41d7c" providerId="ADAL" clId="{8E27E536-E5A8-46E9-AECA-9E1FA1936D54}" dt="2020-12-17T02:28:49.123" v="17"/>
          <ac:spMkLst>
            <pc:docMk/>
            <pc:sldMk cId="3422821966" sldId="390"/>
            <ac:spMk id="3" creationId="{9259261D-21B9-43A6-98EA-03B178D2AE8E}"/>
          </ac:spMkLst>
        </pc:spChg>
        <pc:spChg chg="del">
          <ac:chgData name="Wei Dai" userId="d9bd8c5e-7c27-4308-8b1f-c22710a41d7c" providerId="ADAL" clId="{8E27E536-E5A8-46E9-AECA-9E1FA1936D54}" dt="2020-12-17T02:28:49.123" v="17"/>
          <ac:spMkLst>
            <pc:docMk/>
            <pc:sldMk cId="3422821966" sldId="390"/>
            <ac:spMk id="4" creationId="{288B74BD-54A4-43C5-8F3C-533C55B4AC3C}"/>
          </ac:spMkLst>
        </pc:spChg>
        <pc:spChg chg="del">
          <ac:chgData name="Wei Dai" userId="d9bd8c5e-7c27-4308-8b1f-c22710a41d7c" providerId="ADAL" clId="{8E27E536-E5A8-46E9-AECA-9E1FA1936D54}" dt="2020-12-17T02:28:49.123" v="17"/>
          <ac:spMkLst>
            <pc:docMk/>
            <pc:sldMk cId="3422821966" sldId="390"/>
            <ac:spMk id="5" creationId="{B15BDE0A-2D06-431A-BB75-2F268EF9758C}"/>
          </ac:spMkLst>
        </pc:spChg>
        <pc:spChg chg="add mod">
          <ac:chgData name="Wei Dai" userId="d9bd8c5e-7c27-4308-8b1f-c22710a41d7c" providerId="ADAL" clId="{8E27E536-E5A8-46E9-AECA-9E1FA1936D54}" dt="2020-12-17T02:28:49.123" v="17"/>
          <ac:spMkLst>
            <pc:docMk/>
            <pc:sldMk cId="3422821966" sldId="390"/>
            <ac:spMk id="8" creationId="{40AB801F-A4B5-479D-A44E-AC72A72CB3D3}"/>
          </ac:spMkLst>
        </pc:spChg>
        <pc:spChg chg="add del mod">
          <ac:chgData name="Wei Dai" userId="d9bd8c5e-7c27-4308-8b1f-c22710a41d7c" providerId="ADAL" clId="{8E27E536-E5A8-46E9-AECA-9E1FA1936D54}" dt="2020-12-17T02:29:14.264" v="18"/>
          <ac:spMkLst>
            <pc:docMk/>
            <pc:sldMk cId="3422821966" sldId="390"/>
            <ac:spMk id="9" creationId="{8CF43253-EEAF-4393-92B9-474C7898E101}"/>
          </ac:spMkLst>
        </pc:spChg>
        <pc:spChg chg="add mod">
          <ac:chgData name="Wei Dai" userId="d9bd8c5e-7c27-4308-8b1f-c22710a41d7c" providerId="ADAL" clId="{8E27E536-E5A8-46E9-AECA-9E1FA1936D54}" dt="2020-12-17T02:28:49.123" v="17"/>
          <ac:spMkLst>
            <pc:docMk/>
            <pc:sldMk cId="3422821966" sldId="390"/>
            <ac:spMk id="10" creationId="{84DAD135-F70C-4D52-9FF5-8050EC2FA3E0}"/>
          </ac:spMkLst>
        </pc:spChg>
        <pc:picChg chg="add mod">
          <ac:chgData name="Wei Dai" userId="d9bd8c5e-7c27-4308-8b1f-c22710a41d7c" providerId="ADAL" clId="{8E27E536-E5A8-46E9-AECA-9E1FA1936D54}" dt="2020-12-17T02:29:58.098" v="25" actId="1076"/>
          <ac:picMkLst>
            <pc:docMk/>
            <pc:sldMk cId="3422821966" sldId="390"/>
            <ac:picMk id="1026" creationId="{ED2FA817-35EB-4D37-B7D6-62D4423DF644}"/>
          </ac:picMkLst>
        </pc:picChg>
      </pc:sldChg>
      <pc:sldChg chg="add">
        <pc:chgData name="Wei Dai" userId="d9bd8c5e-7c27-4308-8b1f-c22710a41d7c" providerId="ADAL" clId="{8E27E536-E5A8-46E9-AECA-9E1FA1936D54}" dt="2020-12-17T02:30:21.023" v="28"/>
        <pc:sldMkLst>
          <pc:docMk/>
          <pc:sldMk cId="1254543288" sldId="391"/>
        </pc:sldMkLst>
      </pc:sldChg>
      <pc:sldChg chg="add del">
        <pc:chgData name="Wei Dai" userId="d9bd8c5e-7c27-4308-8b1f-c22710a41d7c" providerId="ADAL" clId="{8E27E536-E5A8-46E9-AECA-9E1FA1936D54}" dt="2020-12-17T02:30:12.733" v="27" actId="2696"/>
        <pc:sldMkLst>
          <pc:docMk/>
          <pc:sldMk cId="3923854504" sldId="391"/>
        </pc:sldMkLst>
      </pc:sldChg>
      <pc:sldChg chg="add">
        <pc:chgData name="Wei Dai" userId="d9bd8c5e-7c27-4308-8b1f-c22710a41d7c" providerId="ADAL" clId="{8E27E536-E5A8-46E9-AECA-9E1FA1936D54}" dt="2020-12-17T02:30:25.791" v="29"/>
        <pc:sldMkLst>
          <pc:docMk/>
          <pc:sldMk cId="3689555521" sldId="392"/>
        </pc:sldMkLst>
      </pc:sldChg>
      <pc:sldChg chg="add">
        <pc:chgData name="Wei Dai" userId="d9bd8c5e-7c27-4308-8b1f-c22710a41d7c" providerId="ADAL" clId="{8E27E536-E5A8-46E9-AECA-9E1FA1936D54}" dt="2020-12-17T02:30:32.690" v="30"/>
        <pc:sldMkLst>
          <pc:docMk/>
          <pc:sldMk cId="4010514369" sldId="393"/>
        </pc:sldMkLst>
      </pc:sldChg>
      <pc:sldChg chg="add">
        <pc:chgData name="Wei Dai" userId="d9bd8c5e-7c27-4308-8b1f-c22710a41d7c" providerId="ADAL" clId="{8E27E536-E5A8-46E9-AECA-9E1FA1936D54}" dt="2020-12-17T02:30:34.863" v="31"/>
        <pc:sldMkLst>
          <pc:docMk/>
          <pc:sldMk cId="2593429507" sldId="394"/>
        </pc:sldMkLst>
      </pc:sldChg>
      <pc:sldChg chg="add ord">
        <pc:chgData name="Wei Dai" userId="d9bd8c5e-7c27-4308-8b1f-c22710a41d7c" providerId="ADAL" clId="{8E27E536-E5A8-46E9-AECA-9E1FA1936D54}" dt="2020-12-17T02:42:25.259" v="54"/>
        <pc:sldMkLst>
          <pc:docMk/>
          <pc:sldMk cId="2413769888" sldId="395"/>
        </pc:sldMkLst>
      </pc:sldChg>
    </pc:docChg>
  </pc:docChgLst>
  <pc:docChgLst>
    <pc:chgData name="Wei Dai" userId="d9bd8c5e-7c27-4308-8b1f-c22710a41d7c" providerId="ADAL" clId="{F24D1E01-CE4A-4B04-A475-E71DE98343C9}"/>
    <pc:docChg chg="undo custSel addSld delSld modSld">
      <pc:chgData name="Wei Dai" userId="d9bd8c5e-7c27-4308-8b1f-c22710a41d7c" providerId="ADAL" clId="{F24D1E01-CE4A-4B04-A475-E71DE98343C9}" dt="2020-12-16T16:06:51.391" v="4215" actId="1076"/>
      <pc:docMkLst>
        <pc:docMk/>
      </pc:docMkLst>
      <pc:sldChg chg="modSp">
        <pc:chgData name="Wei Dai" userId="d9bd8c5e-7c27-4308-8b1f-c22710a41d7c" providerId="ADAL" clId="{F24D1E01-CE4A-4B04-A475-E71DE98343C9}" dt="2020-12-16T13:42:53.451" v="1013" actId="14100"/>
        <pc:sldMkLst>
          <pc:docMk/>
          <pc:sldMk cId="3298413154" sldId="378"/>
        </pc:sldMkLst>
        <pc:spChg chg="mod">
          <ac:chgData name="Wei Dai" userId="d9bd8c5e-7c27-4308-8b1f-c22710a41d7c" providerId="ADAL" clId="{F24D1E01-CE4A-4B04-A475-E71DE98343C9}" dt="2020-12-16T13:42:53.451" v="1013" actId="14100"/>
          <ac:spMkLst>
            <pc:docMk/>
            <pc:sldMk cId="3298413154" sldId="378"/>
            <ac:spMk id="2" creationId="{CDC34E94-6556-4E68-AFD5-063CE0DA01DA}"/>
          </ac:spMkLst>
        </pc:spChg>
      </pc:sldChg>
      <pc:sldChg chg="addSp delSp modSp">
        <pc:chgData name="Wei Dai" userId="d9bd8c5e-7c27-4308-8b1f-c22710a41d7c" providerId="ADAL" clId="{F24D1E01-CE4A-4B04-A475-E71DE98343C9}" dt="2020-12-16T13:13:08.535" v="976" actId="20577"/>
        <pc:sldMkLst>
          <pc:docMk/>
          <pc:sldMk cId="1231389819" sldId="379"/>
        </pc:sldMkLst>
        <pc:spChg chg="mod">
          <ac:chgData name="Wei Dai" userId="d9bd8c5e-7c27-4308-8b1f-c22710a41d7c" providerId="ADAL" clId="{F24D1E01-CE4A-4B04-A475-E71DE98343C9}" dt="2020-12-16T12:56:33.523" v="510" actId="113"/>
          <ac:spMkLst>
            <pc:docMk/>
            <pc:sldMk cId="1231389819" sldId="379"/>
            <ac:spMk id="2" creationId="{FD343139-60C0-409B-BBB9-0D40103B8504}"/>
          </ac:spMkLst>
        </pc:spChg>
        <pc:spChg chg="mod">
          <ac:chgData name="Wei Dai" userId="d9bd8c5e-7c27-4308-8b1f-c22710a41d7c" providerId="ADAL" clId="{F24D1E01-CE4A-4B04-A475-E71DE98343C9}" dt="2020-12-16T13:13:08.535" v="976" actId="20577"/>
          <ac:spMkLst>
            <pc:docMk/>
            <pc:sldMk cId="1231389819" sldId="379"/>
            <ac:spMk id="3" creationId="{D22B68D7-CF3D-442B-B261-077CA312B814}"/>
          </ac:spMkLst>
        </pc:spChg>
        <pc:spChg chg="mod">
          <ac:chgData name="Wei Dai" userId="d9bd8c5e-7c27-4308-8b1f-c22710a41d7c" providerId="ADAL" clId="{F24D1E01-CE4A-4B04-A475-E71DE98343C9}" dt="2020-12-16T13:04:22.591" v="691" actId="1038"/>
          <ac:spMkLst>
            <pc:docMk/>
            <pc:sldMk cId="1231389819" sldId="379"/>
            <ac:spMk id="10" creationId="{229132ED-2B33-42DC-BD03-2A720406AF44}"/>
          </ac:spMkLst>
        </pc:spChg>
        <pc:spChg chg="mod">
          <ac:chgData name="Wei Dai" userId="d9bd8c5e-7c27-4308-8b1f-c22710a41d7c" providerId="ADAL" clId="{F24D1E01-CE4A-4B04-A475-E71DE98343C9}" dt="2020-12-16T13:04:22.591" v="691" actId="1038"/>
          <ac:spMkLst>
            <pc:docMk/>
            <pc:sldMk cId="1231389819" sldId="379"/>
            <ac:spMk id="11" creationId="{814C70AE-AF49-40AE-BFA1-5C635345EA2F}"/>
          </ac:spMkLst>
        </pc:spChg>
        <pc:spChg chg="add mod">
          <ac:chgData name="Wei Dai" userId="d9bd8c5e-7c27-4308-8b1f-c22710a41d7c" providerId="ADAL" clId="{F24D1E01-CE4A-4B04-A475-E71DE98343C9}" dt="2020-12-16T13:04:22.591" v="691" actId="1038"/>
          <ac:spMkLst>
            <pc:docMk/>
            <pc:sldMk cId="1231389819" sldId="379"/>
            <ac:spMk id="12" creationId="{22038C02-2829-4DCB-8174-A5073BC60122}"/>
          </ac:spMkLst>
        </pc:spChg>
        <pc:spChg chg="add mod">
          <ac:chgData name="Wei Dai" userId="d9bd8c5e-7c27-4308-8b1f-c22710a41d7c" providerId="ADAL" clId="{F24D1E01-CE4A-4B04-A475-E71DE98343C9}" dt="2020-12-16T13:04:22.591" v="691" actId="1038"/>
          <ac:spMkLst>
            <pc:docMk/>
            <pc:sldMk cId="1231389819" sldId="379"/>
            <ac:spMk id="13" creationId="{8110E459-80F1-4180-B4A9-595930483B92}"/>
          </ac:spMkLst>
        </pc:spChg>
        <pc:spChg chg="add mod">
          <ac:chgData name="Wei Dai" userId="d9bd8c5e-7c27-4308-8b1f-c22710a41d7c" providerId="ADAL" clId="{F24D1E01-CE4A-4B04-A475-E71DE98343C9}" dt="2020-12-16T13:04:22.591" v="691" actId="1038"/>
          <ac:spMkLst>
            <pc:docMk/>
            <pc:sldMk cId="1231389819" sldId="379"/>
            <ac:spMk id="14" creationId="{1B318EDF-523C-4983-8E38-0E71BF4F65B1}"/>
          </ac:spMkLst>
        </pc:spChg>
        <pc:spChg chg="add del mod">
          <ac:chgData name="Wei Dai" userId="d9bd8c5e-7c27-4308-8b1f-c22710a41d7c" providerId="ADAL" clId="{F24D1E01-CE4A-4B04-A475-E71DE98343C9}" dt="2020-12-16T13:03:14.995" v="635" actId="478"/>
          <ac:spMkLst>
            <pc:docMk/>
            <pc:sldMk cId="1231389819" sldId="379"/>
            <ac:spMk id="15" creationId="{94FBB876-2393-470E-A15F-5E169DABF167}"/>
          </ac:spMkLst>
        </pc:spChg>
        <pc:spChg chg="add mod">
          <ac:chgData name="Wei Dai" userId="d9bd8c5e-7c27-4308-8b1f-c22710a41d7c" providerId="ADAL" clId="{F24D1E01-CE4A-4B04-A475-E71DE98343C9}" dt="2020-12-16T13:04:22.591" v="691" actId="1038"/>
          <ac:spMkLst>
            <pc:docMk/>
            <pc:sldMk cId="1231389819" sldId="379"/>
            <ac:spMk id="16" creationId="{40EED00B-4276-4F4C-8282-4C120AA77F91}"/>
          </ac:spMkLst>
        </pc:spChg>
        <pc:picChg chg="mod">
          <ac:chgData name="Wei Dai" userId="d9bd8c5e-7c27-4308-8b1f-c22710a41d7c" providerId="ADAL" clId="{F24D1E01-CE4A-4B04-A475-E71DE98343C9}" dt="2020-12-16T13:04:22.591" v="691" actId="1038"/>
          <ac:picMkLst>
            <pc:docMk/>
            <pc:sldMk cId="1231389819" sldId="379"/>
            <ac:picMk id="8" creationId="{2D251097-5FE5-4982-A1E9-98910B4563F0}"/>
          </ac:picMkLst>
        </pc:picChg>
        <pc:picChg chg="mod">
          <ac:chgData name="Wei Dai" userId="d9bd8c5e-7c27-4308-8b1f-c22710a41d7c" providerId="ADAL" clId="{F24D1E01-CE4A-4B04-A475-E71DE98343C9}" dt="2020-12-16T13:04:22.591" v="691" actId="1038"/>
          <ac:picMkLst>
            <pc:docMk/>
            <pc:sldMk cId="1231389819" sldId="379"/>
            <ac:picMk id="9" creationId="{5AB1173F-3182-47ED-BF75-91957052FFD6}"/>
          </ac:picMkLst>
        </pc:picChg>
      </pc:sldChg>
      <pc:sldChg chg="addSp delSp modSp add">
        <pc:chgData name="Wei Dai" userId="d9bd8c5e-7c27-4308-8b1f-c22710a41d7c" providerId="ADAL" clId="{F24D1E01-CE4A-4B04-A475-E71DE98343C9}" dt="2020-12-16T13:13:12.884" v="977"/>
        <pc:sldMkLst>
          <pc:docMk/>
          <pc:sldMk cId="2584611610" sldId="380"/>
        </pc:sldMkLst>
        <pc:spChg chg="mod">
          <ac:chgData name="Wei Dai" userId="d9bd8c5e-7c27-4308-8b1f-c22710a41d7c" providerId="ADAL" clId="{F24D1E01-CE4A-4B04-A475-E71DE98343C9}" dt="2020-12-16T13:11:29.908" v="877" actId="113"/>
          <ac:spMkLst>
            <pc:docMk/>
            <pc:sldMk cId="2584611610" sldId="380"/>
            <ac:spMk id="2" creationId="{1C31C48F-94E0-4418-B545-A96AB83218EE}"/>
          </ac:spMkLst>
        </pc:spChg>
        <pc:spChg chg="mod">
          <ac:chgData name="Wei Dai" userId="d9bd8c5e-7c27-4308-8b1f-c22710a41d7c" providerId="ADAL" clId="{F24D1E01-CE4A-4B04-A475-E71DE98343C9}" dt="2020-12-16T13:13:12.884" v="977"/>
          <ac:spMkLst>
            <pc:docMk/>
            <pc:sldMk cId="2584611610" sldId="380"/>
            <ac:spMk id="3" creationId="{96CF6FF3-E286-429F-A529-0213F64D5429}"/>
          </ac:spMkLst>
        </pc:spChg>
        <pc:spChg chg="mod">
          <ac:chgData name="Wei Dai" userId="d9bd8c5e-7c27-4308-8b1f-c22710a41d7c" providerId="ADAL" clId="{F24D1E01-CE4A-4B04-A475-E71DE98343C9}" dt="2020-12-16T13:05:06.406" v="743" actId="20577"/>
          <ac:spMkLst>
            <pc:docMk/>
            <pc:sldMk cId="2584611610" sldId="380"/>
            <ac:spMk id="5" creationId="{AFEC1748-1601-471A-A7D3-16B619C80AA3}"/>
          </ac:spMkLst>
        </pc:spChg>
        <pc:spChg chg="add mod">
          <ac:chgData name="Wei Dai" userId="d9bd8c5e-7c27-4308-8b1f-c22710a41d7c" providerId="ADAL" clId="{F24D1E01-CE4A-4B04-A475-E71DE98343C9}" dt="2020-12-16T13:12:01.615" v="922" actId="207"/>
          <ac:spMkLst>
            <pc:docMk/>
            <pc:sldMk cId="2584611610" sldId="380"/>
            <ac:spMk id="13" creationId="{C965FC64-091F-4B74-BCAC-963CB9461093}"/>
          </ac:spMkLst>
        </pc:spChg>
        <pc:spChg chg="add mod">
          <ac:chgData name="Wei Dai" userId="d9bd8c5e-7c27-4308-8b1f-c22710a41d7c" providerId="ADAL" clId="{F24D1E01-CE4A-4B04-A475-E71DE98343C9}" dt="2020-12-16T13:12:06.457" v="923" actId="11529"/>
          <ac:spMkLst>
            <pc:docMk/>
            <pc:sldMk cId="2584611610" sldId="380"/>
            <ac:spMk id="14" creationId="{2424953E-28AD-4086-96DE-9D93ADDE8857}"/>
          </ac:spMkLst>
        </pc:spChg>
        <pc:picChg chg="add mod">
          <ac:chgData name="Wei Dai" userId="d9bd8c5e-7c27-4308-8b1f-c22710a41d7c" providerId="ADAL" clId="{F24D1E01-CE4A-4B04-A475-E71DE98343C9}" dt="2020-12-16T13:07:48.723" v="790" actId="1076"/>
          <ac:picMkLst>
            <pc:docMk/>
            <pc:sldMk cId="2584611610" sldId="380"/>
            <ac:picMk id="8" creationId="{86503752-A16E-4E4A-87FF-CCF662916982}"/>
          </ac:picMkLst>
        </pc:picChg>
        <pc:picChg chg="add del mod">
          <ac:chgData name="Wei Dai" userId="d9bd8c5e-7c27-4308-8b1f-c22710a41d7c" providerId="ADAL" clId="{F24D1E01-CE4A-4B04-A475-E71DE98343C9}" dt="2020-12-16T13:08:37.438" v="807" actId="478"/>
          <ac:picMkLst>
            <pc:docMk/>
            <pc:sldMk cId="2584611610" sldId="380"/>
            <ac:picMk id="9" creationId="{70F6B412-0E9C-4C7A-9D97-4C851D64290E}"/>
          </ac:picMkLst>
        </pc:picChg>
        <pc:picChg chg="add mod">
          <ac:chgData name="Wei Dai" userId="d9bd8c5e-7c27-4308-8b1f-c22710a41d7c" providerId="ADAL" clId="{F24D1E01-CE4A-4B04-A475-E71DE98343C9}" dt="2020-12-16T13:11:19.832" v="874" actId="1076"/>
          <ac:picMkLst>
            <pc:docMk/>
            <pc:sldMk cId="2584611610" sldId="380"/>
            <ac:picMk id="10" creationId="{2FEC7DB0-5767-4DCB-ACF6-9CC79008D53F}"/>
          </ac:picMkLst>
        </pc:picChg>
        <pc:picChg chg="add mod">
          <ac:chgData name="Wei Dai" userId="d9bd8c5e-7c27-4308-8b1f-c22710a41d7c" providerId="ADAL" clId="{F24D1E01-CE4A-4B04-A475-E71DE98343C9}" dt="2020-12-16T13:10:40.433" v="862" actId="1076"/>
          <ac:picMkLst>
            <pc:docMk/>
            <pc:sldMk cId="2584611610" sldId="380"/>
            <ac:picMk id="11" creationId="{3857AAA7-6D42-4244-B94A-C28D0390BDFD}"/>
          </ac:picMkLst>
        </pc:picChg>
        <pc:picChg chg="add mod">
          <ac:chgData name="Wei Dai" userId="d9bd8c5e-7c27-4308-8b1f-c22710a41d7c" providerId="ADAL" clId="{F24D1E01-CE4A-4B04-A475-E71DE98343C9}" dt="2020-12-16T13:11:24.775" v="875" actId="1076"/>
          <ac:picMkLst>
            <pc:docMk/>
            <pc:sldMk cId="2584611610" sldId="380"/>
            <ac:picMk id="12" creationId="{A74A0011-8CE9-4B2B-922B-AC490EBEE39C}"/>
          </ac:picMkLst>
        </pc:picChg>
        <pc:picChg chg="add del mod">
          <ac:chgData name="Wei Dai" userId="d9bd8c5e-7c27-4308-8b1f-c22710a41d7c" providerId="ADAL" clId="{F24D1E01-CE4A-4B04-A475-E71DE98343C9}" dt="2020-12-16T13:08:03.692" v="795"/>
          <ac:picMkLst>
            <pc:docMk/>
            <pc:sldMk cId="2584611610" sldId="380"/>
            <ac:picMk id="1026" creationId="{47FBDBE6-B343-48C6-940E-5E754DE4AD78}"/>
          </ac:picMkLst>
        </pc:picChg>
        <pc:picChg chg="add del mod">
          <ac:chgData name="Wei Dai" userId="d9bd8c5e-7c27-4308-8b1f-c22710a41d7c" providerId="ADAL" clId="{F24D1E01-CE4A-4B04-A475-E71DE98343C9}" dt="2020-12-16T13:11:07.359" v="869" actId="478"/>
          <ac:picMkLst>
            <pc:docMk/>
            <pc:sldMk cId="2584611610" sldId="380"/>
            <ac:picMk id="1028" creationId="{DA1F3104-0C3A-4026-9797-D447C4F7EFE7}"/>
          </ac:picMkLst>
        </pc:picChg>
      </pc:sldChg>
      <pc:sldChg chg="addSp delSp modSp add">
        <pc:chgData name="Wei Dai" userId="d9bd8c5e-7c27-4308-8b1f-c22710a41d7c" providerId="ADAL" clId="{F24D1E01-CE4A-4B04-A475-E71DE98343C9}" dt="2020-12-16T15:15:00.273" v="2856" actId="1076"/>
        <pc:sldMkLst>
          <pc:docMk/>
          <pc:sldMk cId="310460830" sldId="381"/>
        </pc:sldMkLst>
        <pc:spChg chg="del">
          <ac:chgData name="Wei Dai" userId="d9bd8c5e-7c27-4308-8b1f-c22710a41d7c" providerId="ADAL" clId="{F24D1E01-CE4A-4B04-A475-E71DE98343C9}" dt="2020-12-16T13:13:54.942" v="979"/>
          <ac:spMkLst>
            <pc:docMk/>
            <pc:sldMk cId="310460830" sldId="381"/>
            <ac:spMk id="2" creationId="{5B55316E-9B6E-4462-8F85-46C8FD308812}"/>
          </ac:spMkLst>
        </pc:spChg>
        <pc:spChg chg="mod">
          <ac:chgData name="Wei Dai" userId="d9bd8c5e-7c27-4308-8b1f-c22710a41d7c" providerId="ADAL" clId="{F24D1E01-CE4A-4B04-A475-E71DE98343C9}" dt="2020-12-16T13:14:07.999" v="1005" actId="20577"/>
          <ac:spMkLst>
            <pc:docMk/>
            <pc:sldMk cId="310460830" sldId="381"/>
            <ac:spMk id="3" creationId="{8FE96042-8885-4258-8F81-19FD4143DCF8}"/>
          </ac:spMkLst>
        </pc:spChg>
        <pc:spChg chg="mod">
          <ac:chgData name="Wei Dai" userId="d9bd8c5e-7c27-4308-8b1f-c22710a41d7c" providerId="ADAL" clId="{F24D1E01-CE4A-4B04-A475-E71DE98343C9}" dt="2020-12-16T13:13:59.240" v="980"/>
          <ac:spMkLst>
            <pc:docMk/>
            <pc:sldMk cId="310460830" sldId="381"/>
            <ac:spMk id="5" creationId="{3C093AC6-E8D7-464E-BF3F-9A6E3E402EB1}"/>
          </ac:spMkLst>
        </pc:spChg>
        <pc:picChg chg="add mod">
          <ac:chgData name="Wei Dai" userId="d9bd8c5e-7c27-4308-8b1f-c22710a41d7c" providerId="ADAL" clId="{F24D1E01-CE4A-4B04-A475-E71DE98343C9}" dt="2020-12-16T15:15:00.273" v="2856" actId="1076"/>
          <ac:picMkLst>
            <pc:docMk/>
            <pc:sldMk cId="310460830" sldId="381"/>
            <ac:picMk id="2050" creationId="{63B9E1A1-DE76-4EFC-858E-E9196803A7AB}"/>
          </ac:picMkLst>
        </pc:picChg>
      </pc:sldChg>
      <pc:sldChg chg="modSp add del">
        <pc:chgData name="Wei Dai" userId="d9bd8c5e-7c27-4308-8b1f-c22710a41d7c" providerId="ADAL" clId="{F24D1E01-CE4A-4B04-A475-E71DE98343C9}" dt="2020-12-16T14:19:39.599" v="1951" actId="2696"/>
        <pc:sldMkLst>
          <pc:docMk/>
          <pc:sldMk cId="3658128377" sldId="382"/>
        </pc:sldMkLst>
        <pc:spChg chg="mod">
          <ac:chgData name="Wei Dai" userId="d9bd8c5e-7c27-4308-8b1f-c22710a41d7c" providerId="ADAL" clId="{F24D1E01-CE4A-4B04-A475-E71DE98343C9}" dt="2020-12-16T13:43:07.299" v="1021" actId="20577"/>
          <ac:spMkLst>
            <pc:docMk/>
            <pc:sldMk cId="3658128377" sldId="382"/>
            <ac:spMk id="5" creationId="{7F0E337D-1205-4460-988D-6F6DC2DFD691}"/>
          </ac:spMkLst>
        </pc:spChg>
      </pc:sldChg>
      <pc:sldChg chg="addSp delSp modSp add">
        <pc:chgData name="Wei Dai" userId="d9bd8c5e-7c27-4308-8b1f-c22710a41d7c" providerId="ADAL" clId="{F24D1E01-CE4A-4B04-A475-E71DE98343C9}" dt="2020-12-16T14:17:00.709" v="1950" actId="1076"/>
        <pc:sldMkLst>
          <pc:docMk/>
          <pc:sldMk cId="3154134201" sldId="383"/>
        </pc:sldMkLst>
        <pc:spChg chg="mod">
          <ac:chgData name="Wei Dai" userId="d9bd8c5e-7c27-4308-8b1f-c22710a41d7c" providerId="ADAL" clId="{F24D1E01-CE4A-4B04-A475-E71DE98343C9}" dt="2020-12-16T14:16:56.514" v="1948" actId="27636"/>
          <ac:spMkLst>
            <pc:docMk/>
            <pc:sldMk cId="3154134201" sldId="383"/>
            <ac:spMk id="2" creationId="{14E81A72-057F-410E-9982-0838D2380D7F}"/>
          </ac:spMkLst>
        </pc:spChg>
        <pc:spChg chg="del mod">
          <ac:chgData name="Wei Dai" userId="d9bd8c5e-7c27-4308-8b1f-c22710a41d7c" providerId="ADAL" clId="{F24D1E01-CE4A-4B04-A475-E71DE98343C9}" dt="2020-12-16T14:16:50.182" v="1945" actId="478"/>
          <ac:spMkLst>
            <pc:docMk/>
            <pc:sldMk cId="3154134201" sldId="383"/>
            <ac:spMk id="3" creationId="{B2068E42-D4AF-41B4-BCF3-1E91ADCFFB15}"/>
          </ac:spMkLst>
        </pc:spChg>
        <pc:spChg chg="mod">
          <ac:chgData name="Wei Dai" userId="d9bd8c5e-7c27-4308-8b1f-c22710a41d7c" providerId="ADAL" clId="{F24D1E01-CE4A-4B04-A475-E71DE98343C9}" dt="2020-12-16T14:11:32.458" v="1132" actId="20577"/>
          <ac:spMkLst>
            <pc:docMk/>
            <pc:sldMk cId="3154134201" sldId="383"/>
            <ac:spMk id="5" creationId="{EF5CADCC-A663-42D3-A842-8C769A9FA892}"/>
          </ac:spMkLst>
        </pc:spChg>
        <pc:spChg chg="add del mod">
          <ac:chgData name="Wei Dai" userId="d9bd8c5e-7c27-4308-8b1f-c22710a41d7c" providerId="ADAL" clId="{F24D1E01-CE4A-4B04-A475-E71DE98343C9}" dt="2020-12-16T14:16:53.024" v="1946" actId="478"/>
          <ac:spMkLst>
            <pc:docMk/>
            <pc:sldMk cId="3154134201" sldId="383"/>
            <ac:spMk id="10" creationId="{393AFD85-AFEA-48FB-A3E6-9DDE4AC605EA}"/>
          </ac:spMkLst>
        </pc:spChg>
        <pc:picChg chg="add mod">
          <ac:chgData name="Wei Dai" userId="d9bd8c5e-7c27-4308-8b1f-c22710a41d7c" providerId="ADAL" clId="{F24D1E01-CE4A-4B04-A475-E71DE98343C9}" dt="2020-12-16T14:17:00.709" v="1950" actId="1076"/>
          <ac:picMkLst>
            <pc:docMk/>
            <pc:sldMk cId="3154134201" sldId="383"/>
            <ac:picMk id="8" creationId="{1DC7003F-95B7-439E-B237-06F11258029C}"/>
          </ac:picMkLst>
        </pc:picChg>
        <pc:picChg chg="add del mod">
          <ac:chgData name="Wei Dai" userId="d9bd8c5e-7c27-4308-8b1f-c22710a41d7c" providerId="ADAL" clId="{F24D1E01-CE4A-4B04-A475-E71DE98343C9}" dt="2020-12-16T14:16:26.510" v="1935" actId="478"/>
          <ac:picMkLst>
            <pc:docMk/>
            <pc:sldMk cId="3154134201" sldId="383"/>
            <ac:picMk id="3074" creationId="{5D29C388-E80C-4800-9D1D-5C330D07C2D8}"/>
          </ac:picMkLst>
        </pc:picChg>
      </pc:sldChg>
      <pc:sldChg chg="addSp delSp modSp add">
        <pc:chgData name="Wei Dai" userId="d9bd8c5e-7c27-4308-8b1f-c22710a41d7c" providerId="ADAL" clId="{F24D1E01-CE4A-4B04-A475-E71DE98343C9}" dt="2020-12-16T14:50:12.289" v="2562" actId="113"/>
        <pc:sldMkLst>
          <pc:docMk/>
          <pc:sldMk cId="438419703" sldId="384"/>
        </pc:sldMkLst>
        <pc:spChg chg="del">
          <ac:chgData name="Wei Dai" userId="d9bd8c5e-7c27-4308-8b1f-c22710a41d7c" providerId="ADAL" clId="{F24D1E01-CE4A-4B04-A475-E71DE98343C9}" dt="2020-12-16T14:19:54.391" v="1953"/>
          <ac:spMkLst>
            <pc:docMk/>
            <pc:sldMk cId="438419703" sldId="384"/>
            <ac:spMk id="2" creationId="{FD403428-3298-486E-A799-C29C05A13B5B}"/>
          </ac:spMkLst>
        </pc:spChg>
        <pc:spChg chg="del">
          <ac:chgData name="Wei Dai" userId="d9bd8c5e-7c27-4308-8b1f-c22710a41d7c" providerId="ADAL" clId="{F24D1E01-CE4A-4B04-A475-E71DE98343C9}" dt="2020-12-16T14:19:54.391" v="1953"/>
          <ac:spMkLst>
            <pc:docMk/>
            <pc:sldMk cId="438419703" sldId="384"/>
            <ac:spMk id="3" creationId="{4DCEB50F-8BB8-45FD-85CF-3DDDC46DE673}"/>
          </ac:spMkLst>
        </pc:spChg>
        <pc:spChg chg="del">
          <ac:chgData name="Wei Dai" userId="d9bd8c5e-7c27-4308-8b1f-c22710a41d7c" providerId="ADAL" clId="{F24D1E01-CE4A-4B04-A475-E71DE98343C9}" dt="2020-12-16T14:19:54.391" v="1953"/>
          <ac:spMkLst>
            <pc:docMk/>
            <pc:sldMk cId="438419703" sldId="384"/>
            <ac:spMk id="4" creationId="{682017F4-1E8C-44B4-9B0D-B3B832461ABB}"/>
          </ac:spMkLst>
        </pc:spChg>
        <pc:spChg chg="del">
          <ac:chgData name="Wei Dai" userId="d9bd8c5e-7c27-4308-8b1f-c22710a41d7c" providerId="ADAL" clId="{F24D1E01-CE4A-4B04-A475-E71DE98343C9}" dt="2020-12-16T14:19:54.391" v="1953"/>
          <ac:spMkLst>
            <pc:docMk/>
            <pc:sldMk cId="438419703" sldId="384"/>
            <ac:spMk id="5" creationId="{34026883-BED5-42A3-A7FB-AFCCFE5070E3}"/>
          </ac:spMkLst>
        </pc:spChg>
        <pc:spChg chg="add mod">
          <ac:chgData name="Wei Dai" userId="d9bd8c5e-7c27-4308-8b1f-c22710a41d7c" providerId="ADAL" clId="{F24D1E01-CE4A-4B04-A475-E71DE98343C9}" dt="2020-12-16T14:20:20.107" v="1993" actId="20577"/>
          <ac:spMkLst>
            <pc:docMk/>
            <pc:sldMk cId="438419703" sldId="384"/>
            <ac:spMk id="8" creationId="{563A368A-B577-44C9-8561-C7023FB5D8BB}"/>
          </ac:spMkLst>
        </pc:spChg>
        <pc:spChg chg="add del mod">
          <ac:chgData name="Wei Dai" userId="d9bd8c5e-7c27-4308-8b1f-c22710a41d7c" providerId="ADAL" clId="{F24D1E01-CE4A-4B04-A475-E71DE98343C9}" dt="2020-12-16T14:24:02.226" v="1994"/>
          <ac:spMkLst>
            <pc:docMk/>
            <pc:sldMk cId="438419703" sldId="384"/>
            <ac:spMk id="9" creationId="{79B03686-DC49-4F68-8882-32496824EE4F}"/>
          </ac:spMkLst>
        </pc:spChg>
        <pc:spChg chg="add mod">
          <ac:chgData name="Wei Dai" userId="d9bd8c5e-7c27-4308-8b1f-c22710a41d7c" providerId="ADAL" clId="{F24D1E01-CE4A-4B04-A475-E71DE98343C9}" dt="2020-12-16T14:19:54.391" v="1953"/>
          <ac:spMkLst>
            <pc:docMk/>
            <pc:sldMk cId="438419703" sldId="384"/>
            <ac:spMk id="10" creationId="{342E7B45-9CCE-428F-BB30-35503B1A9B18}"/>
          </ac:spMkLst>
        </pc:spChg>
        <pc:spChg chg="add del mod">
          <ac:chgData name="Wei Dai" userId="d9bd8c5e-7c27-4308-8b1f-c22710a41d7c" providerId="ADAL" clId="{F24D1E01-CE4A-4B04-A475-E71DE98343C9}" dt="2020-12-16T14:24:17.100" v="1996"/>
          <ac:spMkLst>
            <pc:docMk/>
            <pc:sldMk cId="438419703" sldId="384"/>
            <ac:spMk id="11" creationId="{9172AD45-04FA-418B-B9A3-951C6CE67145}"/>
          </ac:spMkLst>
        </pc:spChg>
        <pc:spChg chg="add mod">
          <ac:chgData name="Wei Dai" userId="d9bd8c5e-7c27-4308-8b1f-c22710a41d7c" providerId="ADAL" clId="{F24D1E01-CE4A-4B04-A475-E71DE98343C9}" dt="2020-12-16T14:50:12.289" v="2562" actId="113"/>
          <ac:spMkLst>
            <pc:docMk/>
            <pc:sldMk cId="438419703" sldId="384"/>
            <ac:spMk id="13" creationId="{494655CF-F471-4496-A225-91AF09A2A7B5}"/>
          </ac:spMkLst>
        </pc:spChg>
        <pc:spChg chg="add del mod">
          <ac:chgData name="Wei Dai" userId="d9bd8c5e-7c27-4308-8b1f-c22710a41d7c" providerId="ADAL" clId="{F24D1E01-CE4A-4B04-A475-E71DE98343C9}" dt="2020-12-16T14:29:33.014" v="2038" actId="478"/>
          <ac:spMkLst>
            <pc:docMk/>
            <pc:sldMk cId="438419703" sldId="384"/>
            <ac:spMk id="15" creationId="{1B91DF43-1D25-4D41-9B42-F8F8BA50B6F7}"/>
          </ac:spMkLst>
        </pc:spChg>
        <pc:picChg chg="add del mod">
          <ac:chgData name="Wei Dai" userId="d9bd8c5e-7c27-4308-8b1f-c22710a41d7c" providerId="ADAL" clId="{F24D1E01-CE4A-4B04-A475-E71DE98343C9}" dt="2020-12-16T14:29:15.477" v="2032" actId="478"/>
          <ac:picMkLst>
            <pc:docMk/>
            <pc:sldMk cId="438419703" sldId="384"/>
            <ac:picMk id="12" creationId="{014D4A4D-D5A9-48A2-A92B-470DC9D2C1D3}"/>
          </ac:picMkLst>
        </pc:picChg>
        <pc:picChg chg="add del">
          <ac:chgData name="Wei Dai" userId="d9bd8c5e-7c27-4308-8b1f-c22710a41d7c" providerId="ADAL" clId="{F24D1E01-CE4A-4B04-A475-E71DE98343C9}" dt="2020-12-16T14:24:06.619" v="1995" actId="478"/>
          <ac:picMkLst>
            <pc:docMk/>
            <pc:sldMk cId="438419703" sldId="384"/>
            <ac:picMk id="4098" creationId="{0199C0AE-4924-4186-B631-168DCF82BB61}"/>
          </ac:picMkLst>
        </pc:picChg>
        <pc:picChg chg="add del mod">
          <ac:chgData name="Wei Dai" userId="d9bd8c5e-7c27-4308-8b1f-c22710a41d7c" providerId="ADAL" clId="{F24D1E01-CE4A-4B04-A475-E71DE98343C9}" dt="2020-12-16T14:31:20.900" v="2050" actId="478"/>
          <ac:picMkLst>
            <pc:docMk/>
            <pc:sldMk cId="438419703" sldId="384"/>
            <ac:picMk id="4100" creationId="{3501C645-6FB5-4583-93B9-8EE5194EDF28}"/>
          </ac:picMkLst>
        </pc:picChg>
        <pc:picChg chg="add del mod">
          <ac:chgData name="Wei Dai" userId="d9bd8c5e-7c27-4308-8b1f-c22710a41d7c" providerId="ADAL" clId="{F24D1E01-CE4A-4B04-A475-E71DE98343C9}" dt="2020-12-16T14:31:44.596" v="2060" actId="478"/>
          <ac:picMkLst>
            <pc:docMk/>
            <pc:sldMk cId="438419703" sldId="384"/>
            <ac:picMk id="4102" creationId="{AFEC7A73-EC41-4EE8-9F01-487BFC9B4F99}"/>
          </ac:picMkLst>
        </pc:picChg>
        <pc:picChg chg="add mod">
          <ac:chgData name="Wei Dai" userId="d9bd8c5e-7c27-4308-8b1f-c22710a41d7c" providerId="ADAL" clId="{F24D1E01-CE4A-4B04-A475-E71DE98343C9}" dt="2020-12-16T14:32:03.191" v="2067" actId="1076"/>
          <ac:picMkLst>
            <pc:docMk/>
            <pc:sldMk cId="438419703" sldId="384"/>
            <ac:picMk id="4104" creationId="{96B8530D-6E5E-4C71-BC51-19FA143D18DE}"/>
          </ac:picMkLst>
        </pc:picChg>
      </pc:sldChg>
      <pc:sldChg chg="addSp delSp modSp add del">
        <pc:chgData name="Wei Dai" userId="d9bd8c5e-7c27-4308-8b1f-c22710a41d7c" providerId="ADAL" clId="{F24D1E01-CE4A-4B04-A475-E71DE98343C9}" dt="2020-12-16T15:06:14.846" v="2781" actId="1076"/>
        <pc:sldMkLst>
          <pc:docMk/>
          <pc:sldMk cId="4037177744" sldId="385"/>
        </pc:sldMkLst>
        <pc:spChg chg="del">
          <ac:chgData name="Wei Dai" userId="d9bd8c5e-7c27-4308-8b1f-c22710a41d7c" providerId="ADAL" clId="{F24D1E01-CE4A-4B04-A475-E71DE98343C9}" dt="2020-12-16T14:36:09.109" v="2105"/>
          <ac:spMkLst>
            <pc:docMk/>
            <pc:sldMk cId="4037177744" sldId="385"/>
            <ac:spMk id="2" creationId="{5555A968-8B62-407E-A845-40F6DF3D7658}"/>
          </ac:spMkLst>
        </pc:spChg>
        <pc:spChg chg="mod">
          <ac:chgData name="Wei Dai" userId="d9bd8c5e-7c27-4308-8b1f-c22710a41d7c" providerId="ADAL" clId="{F24D1E01-CE4A-4B04-A475-E71DE98343C9}" dt="2020-12-16T14:35:22.861" v="2104" actId="20577"/>
          <ac:spMkLst>
            <pc:docMk/>
            <pc:sldMk cId="4037177744" sldId="385"/>
            <ac:spMk id="3" creationId="{EA3BACDA-3BBD-4990-A662-369FACF75AE8}"/>
          </ac:spMkLst>
        </pc:spChg>
        <pc:spChg chg="del">
          <ac:chgData name="Wei Dai" userId="d9bd8c5e-7c27-4308-8b1f-c22710a41d7c" providerId="ADAL" clId="{F24D1E01-CE4A-4B04-A475-E71DE98343C9}" dt="2020-12-16T14:36:09.109" v="2105"/>
          <ac:spMkLst>
            <pc:docMk/>
            <pc:sldMk cId="4037177744" sldId="385"/>
            <ac:spMk id="4" creationId="{639CEA23-1018-4E58-945E-FA5AE70C8F30}"/>
          </ac:spMkLst>
        </pc:spChg>
        <pc:spChg chg="add del mod">
          <ac:chgData name="Wei Dai" userId="d9bd8c5e-7c27-4308-8b1f-c22710a41d7c" providerId="ADAL" clId="{F24D1E01-CE4A-4B04-A475-E71DE98343C9}" dt="2020-12-16T14:38:52.742" v="2179"/>
          <ac:spMkLst>
            <pc:docMk/>
            <pc:sldMk cId="4037177744" sldId="385"/>
            <ac:spMk id="7" creationId="{C31D535A-3E67-4F57-A4FF-CECB7DD2BE65}"/>
          </ac:spMkLst>
        </pc:spChg>
        <pc:spChg chg="add mod">
          <ac:chgData name="Wei Dai" userId="d9bd8c5e-7c27-4308-8b1f-c22710a41d7c" providerId="ADAL" clId="{F24D1E01-CE4A-4B04-A475-E71DE98343C9}" dt="2020-12-16T14:51:57.847" v="2621" actId="404"/>
          <ac:spMkLst>
            <pc:docMk/>
            <pc:sldMk cId="4037177744" sldId="385"/>
            <ac:spMk id="8" creationId="{0540C9EF-61DD-4131-AC0D-7920B961B389}"/>
          </ac:spMkLst>
        </pc:spChg>
        <pc:spChg chg="add mod">
          <ac:chgData name="Wei Dai" userId="d9bd8c5e-7c27-4308-8b1f-c22710a41d7c" providerId="ADAL" clId="{F24D1E01-CE4A-4B04-A475-E71DE98343C9}" dt="2020-12-16T14:36:09.109" v="2105"/>
          <ac:spMkLst>
            <pc:docMk/>
            <pc:sldMk cId="4037177744" sldId="385"/>
            <ac:spMk id="9" creationId="{70D9C596-305C-48E1-8683-3FA4A66284BC}"/>
          </ac:spMkLst>
        </pc:spChg>
        <pc:spChg chg="add mod">
          <ac:chgData name="Wei Dai" userId="d9bd8c5e-7c27-4308-8b1f-c22710a41d7c" providerId="ADAL" clId="{F24D1E01-CE4A-4B04-A475-E71DE98343C9}" dt="2020-12-16T14:51:45.030" v="2616" actId="1076"/>
          <ac:spMkLst>
            <pc:docMk/>
            <pc:sldMk cId="4037177744" sldId="385"/>
            <ac:spMk id="10" creationId="{AD4BAA13-9E86-47C0-9676-A6497D947E0D}"/>
          </ac:spMkLst>
        </pc:spChg>
        <pc:picChg chg="add mod">
          <ac:chgData name="Wei Dai" userId="d9bd8c5e-7c27-4308-8b1f-c22710a41d7c" providerId="ADAL" clId="{F24D1E01-CE4A-4B04-A475-E71DE98343C9}" dt="2020-12-16T15:06:06.390" v="2775" actId="1076"/>
          <ac:picMkLst>
            <pc:docMk/>
            <pc:sldMk cId="4037177744" sldId="385"/>
            <ac:picMk id="5122" creationId="{977FDFD5-095F-40BC-A615-3E84C8EB4B41}"/>
          </ac:picMkLst>
        </pc:picChg>
        <pc:picChg chg="add mod">
          <ac:chgData name="Wei Dai" userId="d9bd8c5e-7c27-4308-8b1f-c22710a41d7c" providerId="ADAL" clId="{F24D1E01-CE4A-4B04-A475-E71DE98343C9}" dt="2020-12-16T15:06:14.846" v="2781" actId="1076"/>
          <ac:picMkLst>
            <pc:docMk/>
            <pc:sldMk cId="4037177744" sldId="385"/>
            <ac:picMk id="5124" creationId="{846724F9-2D48-4CCD-8F25-A16130C7D5BD}"/>
          </ac:picMkLst>
        </pc:picChg>
        <pc:picChg chg="add del mod">
          <ac:chgData name="Wei Dai" userId="d9bd8c5e-7c27-4308-8b1f-c22710a41d7c" providerId="ADAL" clId="{F24D1E01-CE4A-4B04-A475-E71DE98343C9}" dt="2020-12-16T15:05:35.904" v="2760"/>
          <ac:picMkLst>
            <pc:docMk/>
            <pc:sldMk cId="4037177744" sldId="385"/>
            <ac:picMk id="5126" creationId="{0E004291-756F-433B-9B14-2B192FF6FFE0}"/>
          </ac:picMkLst>
        </pc:picChg>
        <pc:picChg chg="add mod">
          <ac:chgData name="Wei Dai" userId="d9bd8c5e-7c27-4308-8b1f-c22710a41d7c" providerId="ADAL" clId="{F24D1E01-CE4A-4B04-A475-E71DE98343C9}" dt="2020-12-16T15:06:13.356" v="2780" actId="1076"/>
          <ac:picMkLst>
            <pc:docMk/>
            <pc:sldMk cId="4037177744" sldId="385"/>
            <ac:picMk id="5128" creationId="{EBEBD572-A9BF-4C2E-9909-C7E93C6A73B1}"/>
          </ac:picMkLst>
        </pc:picChg>
      </pc:sldChg>
      <pc:sldChg chg="addSp delSp modSp add modAnim">
        <pc:chgData name="Wei Dai" userId="d9bd8c5e-7c27-4308-8b1f-c22710a41d7c" providerId="ADAL" clId="{F24D1E01-CE4A-4B04-A475-E71DE98343C9}" dt="2020-12-16T15:10:29.475" v="2838"/>
        <pc:sldMkLst>
          <pc:docMk/>
          <pc:sldMk cId="3738936596" sldId="386"/>
        </pc:sldMkLst>
        <pc:spChg chg="add del mod">
          <ac:chgData name="Wei Dai" userId="d9bd8c5e-7c27-4308-8b1f-c22710a41d7c" providerId="ADAL" clId="{F24D1E01-CE4A-4B04-A475-E71DE98343C9}" dt="2020-12-16T15:05:37.640" v="2761"/>
          <ac:spMkLst>
            <pc:docMk/>
            <pc:sldMk cId="3738936596" sldId="386"/>
            <ac:spMk id="2" creationId="{30E964C8-B32A-48D2-99F6-0D6A2E58E708}"/>
          </ac:spMkLst>
        </pc:spChg>
        <pc:spChg chg="mod">
          <ac:chgData name="Wei Dai" userId="d9bd8c5e-7c27-4308-8b1f-c22710a41d7c" providerId="ADAL" clId="{F24D1E01-CE4A-4B04-A475-E71DE98343C9}" dt="2020-12-16T15:06:39.030" v="2794" actId="20577"/>
          <ac:spMkLst>
            <pc:docMk/>
            <pc:sldMk cId="3738936596" sldId="386"/>
            <ac:spMk id="3" creationId="{4AF3B41F-EA5B-4F26-9461-1A4C555CCC0C}"/>
          </ac:spMkLst>
        </pc:spChg>
        <pc:spChg chg="mod">
          <ac:chgData name="Wei Dai" userId="d9bd8c5e-7c27-4308-8b1f-c22710a41d7c" providerId="ADAL" clId="{F24D1E01-CE4A-4B04-A475-E71DE98343C9}" dt="2020-12-16T14:53:01.955" v="2626"/>
          <ac:spMkLst>
            <pc:docMk/>
            <pc:sldMk cId="3738936596" sldId="386"/>
            <ac:spMk id="5" creationId="{A687A2EF-3180-4294-B221-B15BDEA25F1A}"/>
          </ac:spMkLst>
        </pc:spChg>
        <pc:spChg chg="add mod">
          <ac:chgData name="Wei Dai" userId="d9bd8c5e-7c27-4308-8b1f-c22710a41d7c" providerId="ADAL" clId="{F24D1E01-CE4A-4B04-A475-E71DE98343C9}" dt="2020-12-16T15:06:51.290" v="2805" actId="20577"/>
          <ac:spMkLst>
            <pc:docMk/>
            <pc:sldMk cId="3738936596" sldId="386"/>
            <ac:spMk id="8" creationId="{156DFD60-5F65-4F78-B2B1-FCB7CA371175}"/>
          </ac:spMkLst>
        </pc:spChg>
        <pc:picChg chg="add del mod">
          <ac:chgData name="Wei Dai" userId="d9bd8c5e-7c27-4308-8b1f-c22710a41d7c" providerId="ADAL" clId="{F24D1E01-CE4A-4B04-A475-E71DE98343C9}" dt="2020-12-16T15:09:57.374" v="2832" actId="478"/>
          <ac:picMkLst>
            <pc:docMk/>
            <pc:sldMk cId="3738936596" sldId="386"/>
            <ac:picMk id="9" creationId="{9B744E1D-A8C9-40ED-A835-CB5F8213605A}"/>
          </ac:picMkLst>
        </pc:picChg>
        <pc:picChg chg="add mod">
          <ac:chgData name="Wei Dai" userId="d9bd8c5e-7c27-4308-8b1f-c22710a41d7c" providerId="ADAL" clId="{F24D1E01-CE4A-4B04-A475-E71DE98343C9}" dt="2020-12-16T15:05:45.466" v="2764" actId="1076"/>
          <ac:picMkLst>
            <pc:docMk/>
            <pc:sldMk cId="3738936596" sldId="386"/>
            <ac:picMk id="12" creationId="{8B83E136-39B2-4931-B34E-877F95E33812}"/>
          </ac:picMkLst>
        </pc:picChg>
        <pc:picChg chg="add del mod">
          <ac:chgData name="Wei Dai" userId="d9bd8c5e-7c27-4308-8b1f-c22710a41d7c" providerId="ADAL" clId="{F24D1E01-CE4A-4B04-A475-E71DE98343C9}" dt="2020-12-16T14:56:05.930" v="2683"/>
          <ac:picMkLst>
            <pc:docMk/>
            <pc:sldMk cId="3738936596" sldId="386"/>
            <ac:picMk id="6146" creationId="{BF13F9E9-63F6-45B4-BA5D-51C70DA70A4C}"/>
          </ac:picMkLst>
        </pc:picChg>
        <pc:picChg chg="add del mod">
          <ac:chgData name="Wei Dai" userId="d9bd8c5e-7c27-4308-8b1f-c22710a41d7c" providerId="ADAL" clId="{F24D1E01-CE4A-4B04-A475-E71DE98343C9}" dt="2020-12-16T14:56:31.598" v="2729"/>
          <ac:picMkLst>
            <pc:docMk/>
            <pc:sldMk cId="3738936596" sldId="386"/>
            <ac:picMk id="6148" creationId="{08BFC1AD-607A-4D80-9097-5CA345742225}"/>
          </ac:picMkLst>
        </pc:picChg>
        <pc:picChg chg="add del mod">
          <ac:chgData name="Wei Dai" userId="d9bd8c5e-7c27-4308-8b1f-c22710a41d7c" providerId="ADAL" clId="{F24D1E01-CE4A-4B04-A475-E71DE98343C9}" dt="2020-12-16T15:05:31.669" v="2758" actId="478"/>
          <ac:picMkLst>
            <pc:docMk/>
            <pc:sldMk cId="3738936596" sldId="386"/>
            <ac:picMk id="6150" creationId="{245177A4-B9A8-4CD4-8D29-14370EE03F53}"/>
          </ac:picMkLst>
        </pc:picChg>
        <pc:picChg chg="add del mod">
          <ac:chgData name="Wei Dai" userId="d9bd8c5e-7c27-4308-8b1f-c22710a41d7c" providerId="ADAL" clId="{F24D1E01-CE4A-4B04-A475-E71DE98343C9}" dt="2020-12-16T15:05:30.467" v="2756" actId="478"/>
          <ac:picMkLst>
            <pc:docMk/>
            <pc:sldMk cId="3738936596" sldId="386"/>
            <ac:picMk id="6152" creationId="{57AF5ACF-D505-483A-895D-9B6615D468B5}"/>
          </ac:picMkLst>
        </pc:picChg>
        <pc:picChg chg="add mod">
          <ac:chgData name="Wei Dai" userId="d9bd8c5e-7c27-4308-8b1f-c22710a41d7c" providerId="ADAL" clId="{F24D1E01-CE4A-4B04-A475-E71DE98343C9}" dt="2020-12-16T15:07:08.400" v="2809" actId="167"/>
          <ac:picMkLst>
            <pc:docMk/>
            <pc:sldMk cId="3738936596" sldId="386"/>
            <ac:picMk id="6154" creationId="{4974EB0A-F48F-415F-ADD1-EA7531B0AF92}"/>
          </ac:picMkLst>
        </pc:picChg>
        <pc:picChg chg="add mod">
          <ac:chgData name="Wei Dai" userId="d9bd8c5e-7c27-4308-8b1f-c22710a41d7c" providerId="ADAL" clId="{F24D1E01-CE4A-4B04-A475-E71DE98343C9}" dt="2020-12-16T15:09:35.480" v="2823" actId="1076"/>
          <ac:picMkLst>
            <pc:docMk/>
            <pc:sldMk cId="3738936596" sldId="386"/>
            <ac:picMk id="6156" creationId="{877DEAB1-6E87-41D8-B44B-4AD4A80727A6}"/>
          </ac:picMkLst>
        </pc:picChg>
        <pc:picChg chg="add mod">
          <ac:chgData name="Wei Dai" userId="d9bd8c5e-7c27-4308-8b1f-c22710a41d7c" providerId="ADAL" clId="{F24D1E01-CE4A-4B04-A475-E71DE98343C9}" dt="2020-12-16T15:10:21.826" v="2837" actId="1076"/>
          <ac:picMkLst>
            <pc:docMk/>
            <pc:sldMk cId="3738936596" sldId="386"/>
            <ac:picMk id="6158" creationId="{C9377FB5-F13B-4902-89E2-346A96A83425}"/>
          </ac:picMkLst>
        </pc:picChg>
      </pc:sldChg>
      <pc:sldChg chg="addSp delSp modSp add">
        <pc:chgData name="Wei Dai" userId="d9bd8c5e-7c27-4308-8b1f-c22710a41d7c" providerId="ADAL" clId="{F24D1E01-CE4A-4B04-A475-E71DE98343C9}" dt="2020-12-16T16:06:51.391" v="4215" actId="1076"/>
        <pc:sldMkLst>
          <pc:docMk/>
          <pc:sldMk cId="2932892161" sldId="387"/>
        </pc:sldMkLst>
        <pc:spChg chg="del">
          <ac:chgData name="Wei Dai" userId="d9bd8c5e-7c27-4308-8b1f-c22710a41d7c" providerId="ADAL" clId="{F24D1E01-CE4A-4B04-A475-E71DE98343C9}" dt="2020-12-16T15:32:05.731" v="2857"/>
          <ac:spMkLst>
            <pc:docMk/>
            <pc:sldMk cId="2932892161" sldId="387"/>
            <ac:spMk id="2" creationId="{CE924C34-6A0B-4568-827E-95F9433C594A}"/>
          </ac:spMkLst>
        </pc:spChg>
        <pc:spChg chg="del">
          <ac:chgData name="Wei Dai" userId="d9bd8c5e-7c27-4308-8b1f-c22710a41d7c" providerId="ADAL" clId="{F24D1E01-CE4A-4B04-A475-E71DE98343C9}" dt="2020-12-16T15:32:05.731" v="2857"/>
          <ac:spMkLst>
            <pc:docMk/>
            <pc:sldMk cId="2932892161" sldId="387"/>
            <ac:spMk id="3" creationId="{086B9ECD-05DD-4AA4-BD08-929A54A6396A}"/>
          </ac:spMkLst>
        </pc:spChg>
        <pc:spChg chg="del">
          <ac:chgData name="Wei Dai" userId="d9bd8c5e-7c27-4308-8b1f-c22710a41d7c" providerId="ADAL" clId="{F24D1E01-CE4A-4B04-A475-E71DE98343C9}" dt="2020-12-16T15:32:05.731" v="2857"/>
          <ac:spMkLst>
            <pc:docMk/>
            <pc:sldMk cId="2932892161" sldId="387"/>
            <ac:spMk id="4" creationId="{E57C96F7-3FE4-4ACA-9926-30962F552DFC}"/>
          </ac:spMkLst>
        </pc:spChg>
        <pc:spChg chg="mod">
          <ac:chgData name="Wei Dai" userId="d9bd8c5e-7c27-4308-8b1f-c22710a41d7c" providerId="ADAL" clId="{F24D1E01-CE4A-4B04-A475-E71DE98343C9}" dt="2020-12-16T16:06:47.259" v="4214" actId="1076"/>
          <ac:spMkLst>
            <pc:docMk/>
            <pc:sldMk cId="2932892161" sldId="387"/>
            <ac:spMk id="5" creationId="{EF721A8B-C838-4DBB-8813-2EEB2C6C5415}"/>
          </ac:spMkLst>
        </pc:spChg>
        <pc:spChg chg="add del mod">
          <ac:chgData name="Wei Dai" userId="d9bd8c5e-7c27-4308-8b1f-c22710a41d7c" providerId="ADAL" clId="{F24D1E01-CE4A-4B04-A475-E71DE98343C9}" dt="2020-12-16T15:33:30.435" v="2899"/>
          <ac:spMkLst>
            <pc:docMk/>
            <pc:sldMk cId="2932892161" sldId="387"/>
            <ac:spMk id="8" creationId="{6A533C81-D112-4950-90C0-E8BD436717F4}"/>
          </ac:spMkLst>
        </pc:spChg>
        <pc:spChg chg="add mod">
          <ac:chgData name="Wei Dai" userId="d9bd8c5e-7c27-4308-8b1f-c22710a41d7c" providerId="ADAL" clId="{F24D1E01-CE4A-4B04-A475-E71DE98343C9}" dt="2020-12-16T15:59:29.665" v="4055" actId="20577"/>
          <ac:spMkLst>
            <pc:docMk/>
            <pc:sldMk cId="2932892161" sldId="387"/>
            <ac:spMk id="9" creationId="{5ADE76D7-0079-4488-9643-E559273C022B}"/>
          </ac:spMkLst>
        </pc:spChg>
        <pc:spChg chg="add mod">
          <ac:chgData name="Wei Dai" userId="d9bd8c5e-7c27-4308-8b1f-c22710a41d7c" providerId="ADAL" clId="{F24D1E01-CE4A-4B04-A475-E71DE98343C9}" dt="2020-12-16T15:32:05.731" v="2857"/>
          <ac:spMkLst>
            <pc:docMk/>
            <pc:sldMk cId="2932892161" sldId="387"/>
            <ac:spMk id="10" creationId="{1F30EC9C-8277-4F45-9908-A71CEA1DBDD7}"/>
          </ac:spMkLst>
        </pc:spChg>
        <pc:spChg chg="add del mod">
          <ac:chgData name="Wei Dai" userId="d9bd8c5e-7c27-4308-8b1f-c22710a41d7c" providerId="ADAL" clId="{F24D1E01-CE4A-4B04-A475-E71DE98343C9}" dt="2020-12-16T15:33:53.434" v="2906"/>
          <ac:spMkLst>
            <pc:docMk/>
            <pc:sldMk cId="2932892161" sldId="387"/>
            <ac:spMk id="11" creationId="{A8D43F7A-58CB-4EA8-B90B-8F4F90D2C2D7}"/>
          </ac:spMkLst>
        </pc:spChg>
        <pc:spChg chg="add mod">
          <ac:chgData name="Wei Dai" userId="d9bd8c5e-7c27-4308-8b1f-c22710a41d7c" providerId="ADAL" clId="{F24D1E01-CE4A-4B04-A475-E71DE98343C9}" dt="2020-12-16T15:43:00.861" v="3325" actId="20577"/>
          <ac:spMkLst>
            <pc:docMk/>
            <pc:sldMk cId="2932892161" sldId="387"/>
            <ac:spMk id="12" creationId="{E6FFD3DE-59D3-40DA-B461-EEDC26D13601}"/>
          </ac:spMkLst>
        </pc:spChg>
        <pc:picChg chg="add mod">
          <ac:chgData name="Wei Dai" userId="d9bd8c5e-7c27-4308-8b1f-c22710a41d7c" providerId="ADAL" clId="{F24D1E01-CE4A-4B04-A475-E71DE98343C9}" dt="2020-12-16T15:59:39.735" v="4060" actId="1076"/>
          <ac:picMkLst>
            <pc:docMk/>
            <pc:sldMk cId="2932892161" sldId="387"/>
            <ac:picMk id="7170" creationId="{BAF0CC3B-3F75-4A87-BB5B-6E2B5E6D2995}"/>
          </ac:picMkLst>
        </pc:picChg>
        <pc:picChg chg="add mod">
          <ac:chgData name="Wei Dai" userId="d9bd8c5e-7c27-4308-8b1f-c22710a41d7c" providerId="ADAL" clId="{F24D1E01-CE4A-4B04-A475-E71DE98343C9}" dt="2020-12-16T15:59:38.042" v="4059" actId="1076"/>
          <ac:picMkLst>
            <pc:docMk/>
            <pc:sldMk cId="2932892161" sldId="387"/>
            <ac:picMk id="7172" creationId="{CB4631DB-3050-40B5-85C0-ED73705C9A45}"/>
          </ac:picMkLst>
        </pc:picChg>
        <pc:picChg chg="add mod">
          <ac:chgData name="Wei Dai" userId="d9bd8c5e-7c27-4308-8b1f-c22710a41d7c" providerId="ADAL" clId="{F24D1E01-CE4A-4B04-A475-E71DE98343C9}" dt="2020-12-16T16:06:51.391" v="4215" actId="1076"/>
          <ac:picMkLst>
            <pc:docMk/>
            <pc:sldMk cId="2932892161" sldId="387"/>
            <ac:picMk id="7174" creationId="{3879019C-E936-46A7-AA23-D542AAB28EC4}"/>
          </ac:picMkLst>
        </pc:picChg>
      </pc:sldChg>
      <pc:sldChg chg="addSp delSp modSp add">
        <pc:chgData name="Wei Dai" userId="d9bd8c5e-7c27-4308-8b1f-c22710a41d7c" providerId="ADAL" clId="{F24D1E01-CE4A-4B04-A475-E71DE98343C9}" dt="2020-12-16T16:04:26.520" v="4207" actId="1076"/>
        <pc:sldMkLst>
          <pc:docMk/>
          <pc:sldMk cId="2818784595" sldId="388"/>
        </pc:sldMkLst>
        <pc:spChg chg="mod">
          <ac:chgData name="Wei Dai" userId="d9bd8c5e-7c27-4308-8b1f-c22710a41d7c" providerId="ADAL" clId="{F24D1E01-CE4A-4B04-A475-E71DE98343C9}" dt="2020-12-16T16:04:16.802" v="4201" actId="20577"/>
          <ac:spMkLst>
            <pc:docMk/>
            <pc:sldMk cId="2818784595" sldId="388"/>
            <ac:spMk id="2" creationId="{42E305A0-3EA4-466A-BDD3-6AF2297464E8}"/>
          </ac:spMkLst>
        </pc:spChg>
        <pc:spChg chg="mod">
          <ac:chgData name="Wei Dai" userId="d9bd8c5e-7c27-4308-8b1f-c22710a41d7c" providerId="ADAL" clId="{F24D1E01-CE4A-4B04-A475-E71DE98343C9}" dt="2020-12-16T15:43:15.622" v="3333"/>
          <ac:spMkLst>
            <pc:docMk/>
            <pc:sldMk cId="2818784595" sldId="388"/>
            <ac:spMk id="3" creationId="{BA68EA21-9A2C-46F9-9DCD-8E837B71B950}"/>
          </ac:spMkLst>
        </pc:spChg>
        <pc:spChg chg="mod">
          <ac:chgData name="Wei Dai" userId="d9bd8c5e-7c27-4308-8b1f-c22710a41d7c" providerId="ADAL" clId="{F24D1E01-CE4A-4B04-A475-E71DE98343C9}" dt="2020-12-16T15:43:07.396" v="3326"/>
          <ac:spMkLst>
            <pc:docMk/>
            <pc:sldMk cId="2818784595" sldId="388"/>
            <ac:spMk id="5" creationId="{CC2CA290-5F6A-4B88-9375-1DC0E452D9C5}"/>
          </ac:spMkLst>
        </pc:spChg>
        <pc:picChg chg="add mod">
          <ac:chgData name="Wei Dai" userId="d9bd8c5e-7c27-4308-8b1f-c22710a41d7c" providerId="ADAL" clId="{F24D1E01-CE4A-4B04-A475-E71DE98343C9}" dt="2020-12-16T16:04:26.520" v="4207" actId="1076"/>
          <ac:picMkLst>
            <pc:docMk/>
            <pc:sldMk cId="2818784595" sldId="388"/>
            <ac:picMk id="8" creationId="{2FEF30B2-87F0-4269-AB3F-DE86A61503A7}"/>
          </ac:picMkLst>
        </pc:picChg>
        <pc:picChg chg="add mod">
          <ac:chgData name="Wei Dai" userId="d9bd8c5e-7c27-4308-8b1f-c22710a41d7c" providerId="ADAL" clId="{F24D1E01-CE4A-4B04-A475-E71DE98343C9}" dt="2020-12-16T16:04:24.523" v="4206" actId="1076"/>
          <ac:picMkLst>
            <pc:docMk/>
            <pc:sldMk cId="2818784595" sldId="388"/>
            <ac:picMk id="8194" creationId="{2960505D-B49E-497A-9233-C188A8E32A22}"/>
          </ac:picMkLst>
        </pc:picChg>
        <pc:picChg chg="add del mod">
          <ac:chgData name="Wei Dai" userId="d9bd8c5e-7c27-4308-8b1f-c22710a41d7c" providerId="ADAL" clId="{F24D1E01-CE4A-4B04-A475-E71DE98343C9}" dt="2020-12-16T15:51:06.489" v="3684" actId="478"/>
          <ac:picMkLst>
            <pc:docMk/>
            <pc:sldMk cId="2818784595" sldId="388"/>
            <ac:picMk id="8196" creationId="{45A6FC33-D0F1-4435-AEF7-7799A8033824}"/>
          </ac:picMkLst>
        </pc:picChg>
        <pc:picChg chg="add mod">
          <ac:chgData name="Wei Dai" userId="d9bd8c5e-7c27-4308-8b1f-c22710a41d7c" providerId="ADAL" clId="{F24D1E01-CE4A-4B04-A475-E71DE98343C9}" dt="2020-12-16T16:04:13.791" v="4198" actId="1076"/>
          <ac:picMkLst>
            <pc:docMk/>
            <pc:sldMk cId="2818784595" sldId="388"/>
            <ac:picMk id="8198" creationId="{41655882-01AA-428E-A588-F5D1FB988DAC}"/>
          </ac:picMkLst>
        </pc:picChg>
        <pc:picChg chg="add mod">
          <ac:chgData name="Wei Dai" userId="d9bd8c5e-7c27-4308-8b1f-c22710a41d7c" providerId="ADAL" clId="{F24D1E01-CE4A-4B04-A475-E71DE98343C9}" dt="2020-12-16T16:04:18.813" v="4202" actId="1076"/>
          <ac:picMkLst>
            <pc:docMk/>
            <pc:sldMk cId="2818784595" sldId="388"/>
            <ac:picMk id="8200" creationId="{C865FD4B-6134-423F-BBC2-00C7F6E6CE96}"/>
          </ac:picMkLst>
        </pc:picChg>
      </pc:sldChg>
      <pc:sldChg chg="addSp modSp add">
        <pc:chgData name="Wei Dai" userId="d9bd8c5e-7c27-4308-8b1f-c22710a41d7c" providerId="ADAL" clId="{F24D1E01-CE4A-4B04-A475-E71DE98343C9}" dt="2020-12-16T16:05:40.533" v="4211" actId="1076"/>
        <pc:sldMkLst>
          <pc:docMk/>
          <pc:sldMk cId="3596001389" sldId="389"/>
        </pc:sldMkLst>
        <pc:spChg chg="mod">
          <ac:chgData name="Wei Dai" userId="d9bd8c5e-7c27-4308-8b1f-c22710a41d7c" providerId="ADAL" clId="{F24D1E01-CE4A-4B04-A475-E71DE98343C9}" dt="2020-12-16T15:58:40.810" v="4008" actId="1076"/>
          <ac:spMkLst>
            <pc:docMk/>
            <pc:sldMk cId="3596001389" sldId="389"/>
            <ac:spMk id="2" creationId="{4EA13686-3837-4630-8E9E-9F3CE3015120}"/>
          </ac:spMkLst>
        </pc:spChg>
        <pc:spChg chg="mod">
          <ac:chgData name="Wei Dai" userId="d9bd8c5e-7c27-4308-8b1f-c22710a41d7c" providerId="ADAL" clId="{F24D1E01-CE4A-4B04-A475-E71DE98343C9}" dt="2020-12-16T15:53:53.503" v="3716" actId="20577"/>
          <ac:spMkLst>
            <pc:docMk/>
            <pc:sldMk cId="3596001389" sldId="389"/>
            <ac:spMk id="3" creationId="{EA747D03-18C5-49B4-9F17-516AF21EE97B}"/>
          </ac:spMkLst>
        </pc:spChg>
        <pc:spChg chg="mod">
          <ac:chgData name="Wei Dai" userId="d9bd8c5e-7c27-4308-8b1f-c22710a41d7c" providerId="ADAL" clId="{F24D1E01-CE4A-4B04-A475-E71DE98343C9}" dt="2020-12-16T15:53:47.225" v="3699"/>
          <ac:spMkLst>
            <pc:docMk/>
            <pc:sldMk cId="3596001389" sldId="389"/>
            <ac:spMk id="5" creationId="{C815FCE6-D363-462E-9524-75E6DF11B0C7}"/>
          </ac:spMkLst>
        </pc:spChg>
        <pc:picChg chg="add mod">
          <ac:chgData name="Wei Dai" userId="d9bd8c5e-7c27-4308-8b1f-c22710a41d7c" providerId="ADAL" clId="{F24D1E01-CE4A-4B04-A475-E71DE98343C9}" dt="2020-12-16T15:58:35.457" v="4004" actId="1076"/>
          <ac:picMkLst>
            <pc:docMk/>
            <pc:sldMk cId="3596001389" sldId="389"/>
            <ac:picMk id="9218" creationId="{F56384C5-04CB-4576-B652-34FE438F7592}"/>
          </ac:picMkLst>
        </pc:picChg>
        <pc:picChg chg="add mod">
          <ac:chgData name="Wei Dai" userId="d9bd8c5e-7c27-4308-8b1f-c22710a41d7c" providerId="ADAL" clId="{F24D1E01-CE4A-4B04-A475-E71DE98343C9}" dt="2020-12-16T15:58:37.490" v="4005" actId="14100"/>
          <ac:picMkLst>
            <pc:docMk/>
            <pc:sldMk cId="3596001389" sldId="389"/>
            <ac:picMk id="9220" creationId="{D0560403-6C17-40E9-BE6F-E937A57CF4A8}"/>
          </ac:picMkLst>
        </pc:picChg>
        <pc:picChg chg="add mod">
          <ac:chgData name="Wei Dai" userId="d9bd8c5e-7c27-4308-8b1f-c22710a41d7c" providerId="ADAL" clId="{F24D1E01-CE4A-4B04-A475-E71DE98343C9}" dt="2020-12-16T15:58:58.285" v="4016" actId="1076"/>
          <ac:picMkLst>
            <pc:docMk/>
            <pc:sldMk cId="3596001389" sldId="389"/>
            <ac:picMk id="9222" creationId="{9D2519F9-E893-4874-B8A8-11C0A0DC3B50}"/>
          </ac:picMkLst>
        </pc:picChg>
        <pc:picChg chg="add mod">
          <ac:chgData name="Wei Dai" userId="d9bd8c5e-7c27-4308-8b1f-c22710a41d7c" providerId="ADAL" clId="{F24D1E01-CE4A-4B04-A475-E71DE98343C9}" dt="2020-12-16T16:05:40.533" v="4211" actId="1076"/>
          <ac:picMkLst>
            <pc:docMk/>
            <pc:sldMk cId="3596001389" sldId="389"/>
            <ac:picMk id="9224" creationId="{6E9E709D-6009-4C7C-B7DF-89D5DA7CEDC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17/12/2020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17/12/2020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069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 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receive some additional conditioning input information. This could be the class of the current image or some other property.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369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51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464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03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problem of generating a random variable with respect to a specific probability distribution.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7967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450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dirty="0"/>
              <a:t>This implies the notion of adversarial training of two networks</a:t>
            </a:r>
          </a:p>
          <a:p>
            <a:pPr marL="228600" indent="-228600">
              <a:buAutoNum type="arabicPeriod"/>
            </a:pPr>
            <a:r>
              <a:rPr lang="en-AU" dirty="0"/>
              <a:t>Both networks try to beat each other, by doing so, both become better and better at their job</a:t>
            </a:r>
          </a:p>
          <a:p>
            <a:pPr marL="228600" indent="-228600"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AU" dirty="0"/>
              <a:t>Discriminator:</a:t>
            </a:r>
          </a:p>
          <a:p>
            <a:pPr marL="0" indent="0">
              <a:buNone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discriminator looks at real images (training samples) and generated images separately. It distinguishes whether the input image to the discriminator is real or generated.</a:t>
            </a:r>
            <a:endParaRPr lang="en-AU" dirty="0"/>
          </a:p>
          <a:p>
            <a:pPr marL="228600" indent="-22860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29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7482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46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475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897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96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5BEF6F-6263-4F8D-8EB5-8791451073CD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3223-6328-4488-8A5F-952E87A12E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"/>
          <a:stretch/>
        </p:blipFill>
        <p:spPr bwMode="ltGray">
          <a:xfrm>
            <a:off x="9852228" y="5499893"/>
            <a:ext cx="2339772" cy="135810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6074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298" y="257129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40420-5D32-4B9D-AAC5-EA821D594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 bwMode="ltGray">
          <a:xfrm>
            <a:off x="1" y="4064704"/>
            <a:ext cx="2699772" cy="279329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484F3-3D7B-466C-B621-2369AAE0DB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2F89E8-AEA0-41B7-97D7-227B19E80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6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3F161-17EB-4DA5-BE00-069D1277B9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5326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324DF9C-3E8A-469C-8FC9-4938DAA322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9511" y="2279553"/>
            <a:ext cx="5220000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lang="en-AU" dirty="0"/>
            </a:lvl5pPr>
            <a:lvl6pPr>
              <a:defRPr b="0"/>
            </a:lvl6pPr>
          </a:lstStyle>
          <a:p>
            <a:pPr lvl="5"/>
            <a:r>
              <a:rPr lang="en-US" dirty="0"/>
              <a:t>[Graph title]</a:t>
            </a:r>
            <a:endParaRPr lang="en-AU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027F0FB-D735-4865-B5EA-A50B34F47CA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79511" y="2696388"/>
            <a:ext cx="5220000" cy="36123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AE7F11A-C7DA-440F-83D7-3571E1FAF1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7" y="1699200"/>
            <a:ext cx="10772776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ABDCDB-C6CD-4C8C-A5E2-31920BCF5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7154F-DE85-4B92-BE63-FC9C5B0FC14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08FAE1-741A-4147-AD4A-766CC098B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701168E-769B-45DB-AFDD-B10DB12B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B90A4-353C-48E3-A991-1B0A2B9809C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700212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95325" y="4149320"/>
            <a:ext cx="10801350" cy="2160000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204264-ED99-42CA-9AA0-998A63609F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9E85-067E-4D25-84D4-D21BC7C23B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C68E48-49B8-418B-BA86-C6FED8002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1DDE5F-D7FC-442F-B28B-E2BE2051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104F0F0-FDFF-43C7-9188-2DB30D5D1563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FF82D3-6289-409B-A057-3D813BA14F7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5325" y="1700213"/>
            <a:ext cx="3384342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3F6BB689-6536-431A-8821-1D05F11A49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0660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3EE136-4551-4345-9B3F-12045A92B8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12597" y="1700213"/>
            <a:ext cx="3384000" cy="4608512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13AAF-B990-435A-8393-8A68709805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E32DE4-D188-4655-B345-81AD0F7B8A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9DCCA-7638-41AF-BB97-E7C1ADB94B43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506DFC-3F02-4673-B3B1-41D5834D75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26CCD0-EFB3-4E19-A77F-85F3E0F3366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7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49" y="1700213"/>
            <a:ext cx="7089626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95325" y="1698659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819475F-5544-4974-AE9E-4B8F82C0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7ADCB3-94A1-487D-85FB-8FFC9CDD03A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8469F-EA11-46C7-AAEC-1DCCFFCDF4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D0CC0B-EDBE-4119-B030-67B59342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031C-D81B-4218-94A1-8E617EC68AED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6" y="1700213"/>
            <a:ext cx="7092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112676" y="1700213"/>
            <a:ext cx="3384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9C00F56-0B94-47B9-B665-E10A225FC2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15799-71FD-449D-8349-3495B06EE871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DEB36B-7D7C-483E-8547-AC6A66877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39D336-33BA-494B-81D0-9D8B47FD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EF3A4-7665-47FA-8B69-9A4F31C18B06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624880"/>
            <a:ext cx="12191999" cy="623311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/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D19A3-55E4-4A3E-B43F-B4D3EFBE1E1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B58DF6-309B-4BE3-BBE4-1BA28FFD90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D515-B4C3-44B8-9BAA-EEF692FA5A57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1700213"/>
            <a:ext cx="10801349" cy="4249107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683528B-5613-4179-BFD8-DFE24675A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FA6F18-A6B9-4002-9AF5-5A621B0ECEA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667976-37E5-419D-871B-FF7F3279A8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BC86CC-8E6A-4F6A-BC10-D9D4BF0CE88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8" y="630979"/>
            <a:ext cx="7784951" cy="6234196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8916" h="5593381">
                <a:moveTo>
                  <a:pt x="454" y="629"/>
                </a:moveTo>
                <a:lnTo>
                  <a:pt x="5198916" y="0"/>
                </a:lnTo>
                <a:lnTo>
                  <a:pt x="5198916" y="5587822"/>
                </a:lnTo>
                <a:lnTo>
                  <a:pt x="1718207" y="5593381"/>
                </a:lnTo>
                <a:cubicBezTo>
                  <a:pt x="689093" y="5283249"/>
                  <a:pt x="-8821" y="3998617"/>
                  <a:pt x="1791" y="3144946"/>
                </a:cubicBezTo>
                <a:cubicBezTo>
                  <a:pt x="3783" y="1941683"/>
                  <a:pt x="-1538" y="1203892"/>
                  <a:pt x="454" y="62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1548D-4CF2-410E-9EAF-5FFD92B8BD25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FD650-D01F-491D-B510-1C0C7A868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DFCBBC-8906-4BED-9DB4-F37D4356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C9ED7-6517-494A-9E4C-6DF78B8356C4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9776" y="619522"/>
            <a:ext cx="6096132" cy="62383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095" h="5597085">
                <a:moveTo>
                  <a:pt x="454" y="4333"/>
                </a:moveTo>
                <a:lnTo>
                  <a:pt x="4070582" y="0"/>
                </a:lnTo>
                <a:cubicBezTo>
                  <a:pt x="4072539" y="1865237"/>
                  <a:pt x="4068136" y="3729906"/>
                  <a:pt x="4070093" y="5595143"/>
                </a:cubicBezTo>
                <a:lnTo>
                  <a:pt x="1718207" y="5597085"/>
                </a:lnTo>
                <a:cubicBezTo>
                  <a:pt x="689093" y="5286953"/>
                  <a:pt x="-8821" y="4002321"/>
                  <a:pt x="1791" y="3148650"/>
                </a:cubicBezTo>
                <a:cubicBezTo>
                  <a:pt x="3783" y="1945387"/>
                  <a:pt x="-1538" y="1207596"/>
                  <a:pt x="454" y="433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20858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1E0F1-AFFA-42EB-BA75-DA2D4500467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E6FC7D-C34E-46C7-8941-E28D2138AB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80EDC1B-18C6-4124-ACB9-D441CF15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7" cy="468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16337-F2DC-4078-961D-7B3BDA5209EB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27980" y="619866"/>
            <a:ext cx="4065161" cy="623997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4779" h="5598562">
                <a:moveTo>
                  <a:pt x="454" y="7751"/>
                </a:moveTo>
                <a:lnTo>
                  <a:pt x="2714233" y="0"/>
                </a:lnTo>
                <a:cubicBezTo>
                  <a:pt x="2716190" y="1865237"/>
                  <a:pt x="2712113" y="3733325"/>
                  <a:pt x="2714070" y="5598562"/>
                </a:cubicBezTo>
                <a:lnTo>
                  <a:pt x="1718207" y="5594806"/>
                </a:lnTo>
                <a:cubicBezTo>
                  <a:pt x="689093" y="5284674"/>
                  <a:pt x="-8821" y="4000042"/>
                  <a:pt x="1791" y="3146371"/>
                </a:cubicBezTo>
                <a:cubicBezTo>
                  <a:pt x="3783" y="1943108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39388E-DE68-4319-9112-7BA5E2C40E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7089890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spcAft>
                <a:spcPts val="600"/>
              </a:spcAft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2A31D-86B6-46B8-BB44-FE4A0151AFEC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DB1757-F26E-4E87-887C-D21CB8F0D4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22A0C3-D06A-4B53-BF2D-7247BE3F1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7089890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D441B-BAF3-4DDF-A5CD-A8E786E8FAAC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4299D2-DE60-4B62-A10B-375899206764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5" y="1143405"/>
            <a:ext cx="107382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298" y="2553954"/>
            <a:ext cx="10747200" cy="2675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8" name="Right Triangle 3">
            <a:extLst>
              <a:ext uri="{FF2B5EF4-FFF2-40B4-BE49-F238E27FC236}">
                <a16:creationId xmlns:a16="http://schemas.microsoft.com/office/drawing/2014/main" id="{E49831C3-1265-4B26-84DA-16A7EC28AF5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570549AC-72A0-49C7-B98A-4959B5690850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F6610-A984-4E2A-B1B8-C6D0294849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9550" y="-3115"/>
            <a:ext cx="7782449" cy="6868289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586635 h 6179387"/>
              <a:gd name="connsiteX1" fmla="*/ 5198916 w 5198916"/>
              <a:gd name="connsiteY1" fmla="*/ 0 h 6179387"/>
              <a:gd name="connsiteX2" fmla="*/ 5198916 w 5198916"/>
              <a:gd name="connsiteY2" fmla="*/ 6173828 h 6179387"/>
              <a:gd name="connsiteX3" fmla="*/ 1718207 w 5198916"/>
              <a:gd name="connsiteY3" fmla="*/ 6179387 h 6179387"/>
              <a:gd name="connsiteX4" fmla="*/ 1791 w 5198916"/>
              <a:gd name="connsiteY4" fmla="*/ 3730952 h 6179387"/>
              <a:gd name="connsiteX5" fmla="*/ 454 w 5198916"/>
              <a:gd name="connsiteY5" fmla="*/ 586635 h 6179387"/>
              <a:gd name="connsiteX0" fmla="*/ 8476 w 5197245"/>
              <a:gd name="connsiteY0" fmla="*/ 39696 h 6179387"/>
              <a:gd name="connsiteX1" fmla="*/ 5197245 w 5197245"/>
              <a:gd name="connsiteY1" fmla="*/ 0 h 6179387"/>
              <a:gd name="connsiteX2" fmla="*/ 5197245 w 5197245"/>
              <a:gd name="connsiteY2" fmla="*/ 6173828 h 6179387"/>
              <a:gd name="connsiteX3" fmla="*/ 1716536 w 5197245"/>
              <a:gd name="connsiteY3" fmla="*/ 6179387 h 6179387"/>
              <a:gd name="connsiteX4" fmla="*/ 120 w 5197245"/>
              <a:gd name="connsiteY4" fmla="*/ 3730952 h 6179387"/>
              <a:gd name="connsiteX5" fmla="*/ 8476 w 5197245"/>
              <a:gd name="connsiteY5" fmla="*/ 39696 h 6179387"/>
              <a:gd name="connsiteX0" fmla="*/ 8476 w 5197245"/>
              <a:gd name="connsiteY0" fmla="*/ 0 h 6139691"/>
              <a:gd name="connsiteX1" fmla="*/ 5146357 w 5197245"/>
              <a:gd name="connsiteY1" fmla="*/ 191044 h 6139691"/>
              <a:gd name="connsiteX2" fmla="*/ 5197245 w 5197245"/>
              <a:gd name="connsiteY2" fmla="*/ 6134132 h 6139691"/>
              <a:gd name="connsiteX3" fmla="*/ 1716536 w 5197245"/>
              <a:gd name="connsiteY3" fmla="*/ 6139691 h 6139691"/>
              <a:gd name="connsiteX4" fmla="*/ 120 w 5197245"/>
              <a:gd name="connsiteY4" fmla="*/ 3691256 h 6139691"/>
              <a:gd name="connsiteX5" fmla="*/ 8476 w 5197245"/>
              <a:gd name="connsiteY5" fmla="*/ 0 h 6139691"/>
              <a:gd name="connsiteX0" fmla="*/ 8476 w 5197245"/>
              <a:gd name="connsiteY0" fmla="*/ 22604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8476 w 5197245"/>
              <a:gd name="connsiteY5" fmla="*/ 22604 h 6162295"/>
              <a:gd name="connsiteX0" fmla="*/ 2115 w 5197245"/>
              <a:gd name="connsiteY0" fmla="*/ 5512 h 6162295"/>
              <a:gd name="connsiteX1" fmla="*/ 5197245 w 5197245"/>
              <a:gd name="connsiteY1" fmla="*/ 0 h 6162295"/>
              <a:gd name="connsiteX2" fmla="*/ 5197245 w 5197245"/>
              <a:gd name="connsiteY2" fmla="*/ 6156736 h 6162295"/>
              <a:gd name="connsiteX3" fmla="*/ 1716536 w 5197245"/>
              <a:gd name="connsiteY3" fmla="*/ 6162295 h 6162295"/>
              <a:gd name="connsiteX4" fmla="*/ 120 w 5197245"/>
              <a:gd name="connsiteY4" fmla="*/ 3713860 h 6162295"/>
              <a:gd name="connsiteX5" fmla="*/ 2115 w 5197245"/>
              <a:gd name="connsiteY5" fmla="*/ 5512 h 616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7245" h="6162295">
                <a:moveTo>
                  <a:pt x="2115" y="5512"/>
                </a:moveTo>
                <a:lnTo>
                  <a:pt x="5197245" y="0"/>
                </a:lnTo>
                <a:lnTo>
                  <a:pt x="5197245" y="6156736"/>
                </a:lnTo>
                <a:lnTo>
                  <a:pt x="1716536" y="6162295"/>
                </a:lnTo>
                <a:cubicBezTo>
                  <a:pt x="687422" y="5852163"/>
                  <a:pt x="-10492" y="4567531"/>
                  <a:pt x="120" y="3713860"/>
                </a:cubicBezTo>
                <a:cubicBezTo>
                  <a:pt x="2112" y="2510597"/>
                  <a:pt x="123" y="1208775"/>
                  <a:pt x="2115" y="5512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D0FAE-3953-4EE5-ADCD-BB5BCA72CF7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Wei Dai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45073E-2992-405B-AB05-A3E6ADD2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02278" y="-2778"/>
            <a:ext cx="6093632" cy="6860624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454 w 4070093"/>
              <a:gd name="connsiteY0" fmla="*/ 562667 h 6155419"/>
              <a:gd name="connsiteX1" fmla="*/ 4062101 w 4070093"/>
              <a:gd name="connsiteY1" fmla="*/ 0 h 6155419"/>
              <a:gd name="connsiteX2" fmla="*/ 4070093 w 4070093"/>
              <a:gd name="connsiteY2" fmla="*/ 6153477 h 6155419"/>
              <a:gd name="connsiteX3" fmla="*/ 1718207 w 4070093"/>
              <a:gd name="connsiteY3" fmla="*/ 6155419 h 6155419"/>
              <a:gd name="connsiteX4" fmla="*/ 1791 w 4070093"/>
              <a:gd name="connsiteY4" fmla="*/ 3706984 h 6155419"/>
              <a:gd name="connsiteX5" fmla="*/ 454 w 4070093"/>
              <a:gd name="connsiteY5" fmla="*/ 562667 h 6155419"/>
              <a:gd name="connsiteX0" fmla="*/ 7264 w 4068422"/>
              <a:gd name="connsiteY0" fmla="*/ 15728 h 6155419"/>
              <a:gd name="connsiteX1" fmla="*/ 4060430 w 4068422"/>
              <a:gd name="connsiteY1" fmla="*/ 0 h 6155419"/>
              <a:gd name="connsiteX2" fmla="*/ 4068422 w 4068422"/>
              <a:gd name="connsiteY2" fmla="*/ 6153477 h 6155419"/>
              <a:gd name="connsiteX3" fmla="*/ 1716536 w 4068422"/>
              <a:gd name="connsiteY3" fmla="*/ 6155419 h 6155419"/>
              <a:gd name="connsiteX4" fmla="*/ 120 w 4068422"/>
              <a:gd name="connsiteY4" fmla="*/ 3706984 h 6155419"/>
              <a:gd name="connsiteX5" fmla="*/ 7264 w 4068422"/>
              <a:gd name="connsiteY5" fmla="*/ 15728 h 6155419"/>
              <a:gd name="connsiteX0" fmla="*/ 7264 w 4069425"/>
              <a:gd name="connsiteY0" fmla="*/ 15728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7264 w 4069425"/>
              <a:gd name="connsiteY5" fmla="*/ 15728 h 6155419"/>
              <a:gd name="connsiteX0" fmla="*/ 3023 w 4069425"/>
              <a:gd name="connsiteY0" fmla="*/ 4334 h 6155419"/>
              <a:gd name="connsiteX1" fmla="*/ 4068912 w 4069425"/>
              <a:gd name="connsiteY1" fmla="*/ 0 h 6155419"/>
              <a:gd name="connsiteX2" fmla="*/ 4068422 w 4069425"/>
              <a:gd name="connsiteY2" fmla="*/ 6153477 h 6155419"/>
              <a:gd name="connsiteX3" fmla="*/ 1716536 w 4069425"/>
              <a:gd name="connsiteY3" fmla="*/ 6155419 h 6155419"/>
              <a:gd name="connsiteX4" fmla="*/ 120 w 4069425"/>
              <a:gd name="connsiteY4" fmla="*/ 3706984 h 6155419"/>
              <a:gd name="connsiteX5" fmla="*/ 3023 w 4069425"/>
              <a:gd name="connsiteY5" fmla="*/ 4334 h 615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9425" h="6155419">
                <a:moveTo>
                  <a:pt x="3023" y="4334"/>
                </a:moveTo>
                <a:lnTo>
                  <a:pt x="4068912" y="0"/>
                </a:lnTo>
                <a:cubicBezTo>
                  <a:pt x="4070869" y="1865237"/>
                  <a:pt x="4066465" y="4288240"/>
                  <a:pt x="4068422" y="6153477"/>
                </a:cubicBezTo>
                <a:lnTo>
                  <a:pt x="1716536" y="6155419"/>
                </a:lnTo>
                <a:cubicBezTo>
                  <a:pt x="687422" y="5845287"/>
                  <a:pt x="-10492" y="4560655"/>
                  <a:pt x="120" y="3706984"/>
                </a:cubicBezTo>
                <a:cubicBezTo>
                  <a:pt x="2112" y="2503721"/>
                  <a:pt x="1031" y="1207597"/>
                  <a:pt x="3023" y="433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4E8D8-7819-4122-838F-7CED981EC3B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Wei Dai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06BD81E-48A0-488B-B875-7D993A64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700213"/>
            <a:ext cx="5208587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7296C6-F9EC-4B3A-9119-76D6C670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5208586" cy="468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B4FA68DC-FEFE-4790-B4A5-75AF5CDBE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0" y="0"/>
            <a:ext cx="10704513" cy="6869113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AU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0C548-DD10-4ED1-BA05-293A119D2A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851" y="-8784"/>
            <a:ext cx="4083149" cy="6868620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0093"/>
              <a:gd name="connsiteY0" fmla="*/ 0 h 5592752"/>
              <a:gd name="connsiteX1" fmla="*/ 2714232 w 4070093"/>
              <a:gd name="connsiteY1" fmla="*/ 3644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2714242"/>
              <a:gd name="connsiteY0" fmla="*/ 0 h 5592752"/>
              <a:gd name="connsiteX1" fmla="*/ 2714232 w 2714242"/>
              <a:gd name="connsiteY1" fmla="*/ 3644 h 5592752"/>
              <a:gd name="connsiteX2" fmla="*/ 2455391 w 2714242"/>
              <a:gd name="connsiteY2" fmla="*/ 5590810 h 5592752"/>
              <a:gd name="connsiteX3" fmla="*/ 1718207 w 2714242"/>
              <a:gd name="connsiteY3" fmla="*/ 5592752 h 5592752"/>
              <a:gd name="connsiteX4" fmla="*/ 1791 w 2714242"/>
              <a:gd name="connsiteY4" fmla="*/ 3144317 h 5592752"/>
              <a:gd name="connsiteX5" fmla="*/ 454 w 2714242"/>
              <a:gd name="connsiteY5" fmla="*/ 0 h 5592752"/>
              <a:gd name="connsiteX0" fmla="*/ 454 w 2714778"/>
              <a:gd name="connsiteY0" fmla="*/ 0 h 5596508"/>
              <a:gd name="connsiteX1" fmla="*/ 2714232 w 2714778"/>
              <a:gd name="connsiteY1" fmla="*/ 3644 h 5596508"/>
              <a:gd name="connsiteX2" fmla="*/ 2714070 w 2714778"/>
              <a:gd name="connsiteY2" fmla="*/ 5596508 h 5596508"/>
              <a:gd name="connsiteX3" fmla="*/ 1718207 w 2714778"/>
              <a:gd name="connsiteY3" fmla="*/ 5592752 h 5596508"/>
              <a:gd name="connsiteX4" fmla="*/ 1791 w 2714778"/>
              <a:gd name="connsiteY4" fmla="*/ 3144317 h 5596508"/>
              <a:gd name="connsiteX5" fmla="*/ 454 w 2714778"/>
              <a:gd name="connsiteY5" fmla="*/ 0 h 5596508"/>
              <a:gd name="connsiteX0" fmla="*/ 454 w 2714070"/>
              <a:gd name="connsiteY0" fmla="*/ 0 h 5596508"/>
              <a:gd name="connsiteX1" fmla="*/ 2709992 w 2714070"/>
              <a:gd name="connsiteY1" fmla="*/ 3644 h 5596508"/>
              <a:gd name="connsiteX2" fmla="*/ 2714070 w 2714070"/>
              <a:gd name="connsiteY2" fmla="*/ 5596508 h 5596508"/>
              <a:gd name="connsiteX3" fmla="*/ 1718207 w 2714070"/>
              <a:gd name="connsiteY3" fmla="*/ 5592752 h 5596508"/>
              <a:gd name="connsiteX4" fmla="*/ 1791 w 2714070"/>
              <a:gd name="connsiteY4" fmla="*/ 3144317 h 5596508"/>
              <a:gd name="connsiteX5" fmla="*/ 454 w 2714070"/>
              <a:gd name="connsiteY5" fmla="*/ 0 h 5596508"/>
              <a:gd name="connsiteX0" fmla="*/ 454 w 2714779"/>
              <a:gd name="connsiteY0" fmla="*/ 2054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2054 h 5598562"/>
              <a:gd name="connsiteX0" fmla="*/ 454 w 2714779"/>
              <a:gd name="connsiteY0" fmla="*/ 7751 h 5598562"/>
              <a:gd name="connsiteX1" fmla="*/ 2714233 w 2714779"/>
              <a:gd name="connsiteY1" fmla="*/ 0 h 5598562"/>
              <a:gd name="connsiteX2" fmla="*/ 2714070 w 2714779"/>
              <a:gd name="connsiteY2" fmla="*/ 5598562 h 5598562"/>
              <a:gd name="connsiteX3" fmla="*/ 1718207 w 2714779"/>
              <a:gd name="connsiteY3" fmla="*/ 5594806 h 5598562"/>
              <a:gd name="connsiteX4" fmla="*/ 1791 w 2714779"/>
              <a:gd name="connsiteY4" fmla="*/ 3146371 h 5598562"/>
              <a:gd name="connsiteX5" fmla="*/ 454 w 2714779"/>
              <a:gd name="connsiteY5" fmla="*/ 7751 h 5598562"/>
              <a:gd name="connsiteX0" fmla="*/ 454 w 2714070"/>
              <a:gd name="connsiteY0" fmla="*/ 571782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571782 h 6162593"/>
              <a:gd name="connsiteX0" fmla="*/ 454 w 2714070"/>
              <a:gd name="connsiteY0" fmla="*/ 7751 h 6162593"/>
              <a:gd name="connsiteX1" fmla="*/ 2707872 w 2714070"/>
              <a:gd name="connsiteY1" fmla="*/ 0 h 6162593"/>
              <a:gd name="connsiteX2" fmla="*/ 2714070 w 2714070"/>
              <a:gd name="connsiteY2" fmla="*/ 6162593 h 6162593"/>
              <a:gd name="connsiteX3" fmla="*/ 1718207 w 2714070"/>
              <a:gd name="connsiteY3" fmla="*/ 6158837 h 6162593"/>
              <a:gd name="connsiteX4" fmla="*/ 1791 w 2714070"/>
              <a:gd name="connsiteY4" fmla="*/ 3710402 h 6162593"/>
              <a:gd name="connsiteX5" fmla="*/ 454 w 2714070"/>
              <a:gd name="connsiteY5" fmla="*/ 7751 h 6162593"/>
              <a:gd name="connsiteX0" fmla="*/ 454 w 2720839"/>
              <a:gd name="connsiteY0" fmla="*/ 7751 h 6162593"/>
              <a:gd name="connsiteX1" fmla="*/ 2720594 w 2720839"/>
              <a:gd name="connsiteY1" fmla="*/ 0 h 6162593"/>
              <a:gd name="connsiteX2" fmla="*/ 2714070 w 2720839"/>
              <a:gd name="connsiteY2" fmla="*/ 6162593 h 6162593"/>
              <a:gd name="connsiteX3" fmla="*/ 1718207 w 2720839"/>
              <a:gd name="connsiteY3" fmla="*/ 6158837 h 6162593"/>
              <a:gd name="connsiteX4" fmla="*/ 1791 w 2720839"/>
              <a:gd name="connsiteY4" fmla="*/ 3710402 h 6162593"/>
              <a:gd name="connsiteX5" fmla="*/ 454 w 2720839"/>
              <a:gd name="connsiteY5" fmla="*/ 7751 h 6162593"/>
              <a:gd name="connsiteX0" fmla="*/ 454 w 2726792"/>
              <a:gd name="connsiteY0" fmla="*/ 7751 h 6162593"/>
              <a:gd name="connsiteX1" fmla="*/ 2720594 w 2726792"/>
              <a:gd name="connsiteY1" fmla="*/ 0 h 6162593"/>
              <a:gd name="connsiteX2" fmla="*/ 2726792 w 2726792"/>
              <a:gd name="connsiteY2" fmla="*/ 6162593 h 6162593"/>
              <a:gd name="connsiteX3" fmla="*/ 1718207 w 2726792"/>
              <a:gd name="connsiteY3" fmla="*/ 6158837 h 6162593"/>
              <a:gd name="connsiteX4" fmla="*/ 1791 w 2726792"/>
              <a:gd name="connsiteY4" fmla="*/ 3710402 h 6162593"/>
              <a:gd name="connsiteX5" fmla="*/ 454 w 2726792"/>
              <a:gd name="connsiteY5" fmla="*/ 7751 h 616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6792" h="6162593">
                <a:moveTo>
                  <a:pt x="454" y="7751"/>
                </a:moveTo>
                <a:lnTo>
                  <a:pt x="2720594" y="0"/>
                </a:lnTo>
                <a:cubicBezTo>
                  <a:pt x="2722551" y="1865237"/>
                  <a:pt x="2724835" y="4297356"/>
                  <a:pt x="2726792" y="6162593"/>
                </a:cubicBezTo>
                <a:lnTo>
                  <a:pt x="1718207" y="6158837"/>
                </a:lnTo>
                <a:cubicBezTo>
                  <a:pt x="689093" y="5848705"/>
                  <a:pt x="-8821" y="4564073"/>
                  <a:pt x="1791" y="3710402"/>
                </a:cubicBezTo>
                <a:cubicBezTo>
                  <a:pt x="3783" y="2507139"/>
                  <a:pt x="-1538" y="1211014"/>
                  <a:pt x="454" y="7751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BD460-2E08-418B-9ED2-FED7577890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68C9D50-7928-4CA0-BFA2-1AB0032BF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95325" y="1700213"/>
            <a:ext cx="7089891" cy="4598075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  <a:lvl6pPr>
              <a:defRPr lang="en-AU" dirty="0">
                <a:solidFill>
                  <a:schemeClr val="bg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87536-1667-4319-A130-CF6578DB2C8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95326" y="1052736"/>
            <a:ext cx="7096124" cy="4690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D53B17-CFA2-4153-BA9B-6F2B6C1F6005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>
          <a:xfrm>
            <a:off x="695325" y="151136"/>
            <a:ext cx="2376000" cy="24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[Presentation Title] | [Date]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945E3-14E3-4804-9C19-FEC6CFB9A2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6" y="2204864"/>
            <a:ext cx="3384000" cy="4093424"/>
          </a:xfrm>
          <a:prstGeom prst="rect">
            <a:avLst/>
          </a:prstGeom>
        </p:spPr>
        <p:txBody>
          <a:bodyPr/>
          <a:lstStyle>
            <a:lvl1pPr>
              <a:buNone/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A8ABAA8-126B-459D-B960-B85E22F49D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04000" y="630978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04000" y="3485752"/>
            <a:ext cx="3888000" cy="2844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D8A62-4A58-4C23-B0E5-AEF193611E4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EB74D7-CB6B-47FE-A2A8-7AE5F1DED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061BA70-9BEA-4AF5-8B24-03EBB3F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052736"/>
            <a:ext cx="3384549" cy="100811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A8BB8-1B5E-4246-8A55-FAB9C1E84DFA}"/>
              </a:ext>
            </a:extLst>
          </p:cNvPr>
          <p:cNvSpPr>
            <a:spLocks noGrp="1"/>
          </p:cNvSpPr>
          <p:nvPr>
            <p:ph type="dt" sz="half" idx="19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9626" y="3447000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2676" y="3446253"/>
            <a:ext cx="3384000" cy="286172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962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2676" y="1700212"/>
            <a:ext cx="3384000" cy="1728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C1E423-DB93-432A-8BB7-4B2613DBF94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90DBB-90A7-43BF-BDD1-CF1C6212F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C1DC6-F03F-4189-B5B9-2FF38EB9C0E6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91720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8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8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9164FB8-D4B8-4D90-B308-464FB278E9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76051" y="1700808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3999" y="2996952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ADAC2D7-6D0E-46B8-9F7A-B4DB99B890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03999" y="3271090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EFE4D8B1-EBB1-4B03-B440-81D22A8A03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63158" y="1700907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FADD90A-0B64-4F90-9B57-FE13E0FCA2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91106" y="299705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BE4C7F0-C749-4520-AA04-DB6CA99155A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91106" y="3271189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10240862-4D4B-4BB9-8F4B-AA856CD17F5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691720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8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477189D-83D5-4749-BD7C-CADC0D1471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19668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6618C35F-5F01-46A6-BF04-0CA9BDBAA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376051" y="4077242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3999" y="537338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B7F5300-022A-4183-A132-AA8EB6534A6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03999" y="5647524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CE2DF1AF-9EAD-40B3-B73C-07649220BF03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63158" y="4077341"/>
            <a:ext cx="1439897" cy="119957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icon</a:t>
            </a:r>
          </a:p>
          <a:p>
            <a:endParaRPr lang="en-AU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6" y="5373485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722C2B9-2C83-4877-A90D-0CA01537B0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91106" y="5647623"/>
            <a:ext cx="3384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F019EB-FA99-486B-BA02-92BE7601299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882F53-3639-4FFE-AFD1-5428267B6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7AECD-2D0A-4301-9CB8-B765D71F0B6B}"/>
              </a:ext>
            </a:extLst>
          </p:cNvPr>
          <p:cNvSpPr>
            <a:spLocks noGrp="1"/>
          </p:cNvSpPr>
          <p:nvPr>
            <p:ph type="dt" sz="half" idx="38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79170" y="1917008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BBC08AD-280F-4174-A0CE-490AAFB9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32120" y="1917008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4827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4827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6160" y="1917008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2316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02316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14768" y="1917008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0924" y="3861048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30924" y="4135186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5140AB-DCE2-4DB2-81B5-60470D8E34C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F142C-8B85-4BCA-8B54-67CC7F92FF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E88FC7-59B6-4EA9-ABA6-E3BB2E23FF81}"/>
              </a:ext>
            </a:extLst>
          </p:cNvPr>
          <p:cNvSpPr>
            <a:spLocks noGrp="1"/>
          </p:cNvSpPr>
          <p:nvPr>
            <p:ph type="dt" sz="half" idx="39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7F97712-4CC3-452D-A157-BEE84E8057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6" y="1700213"/>
            <a:ext cx="5197808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Aft>
                <a:spcPts val="600"/>
              </a:spcAft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F6752E-685A-46CF-8D29-A5D4E0013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D1DFD8-8A09-48BC-87A4-4F57F6D6FE1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C9786-9794-4BE5-BBFE-4B339825F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 edit Master title style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9AFECAB-12EA-4AAC-BBB9-72070BF5947B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2"/>
            <a:ext cx="5400673" cy="4608513"/>
          </a:xfrm>
          <a:prstGeom prst="rect">
            <a:avLst/>
          </a:prstGeom>
          <a:solidFill>
            <a:srgbClr val="962A8B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500BB1C-3C6B-46AF-8AA4-A4BA72712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EA24-97F9-47A1-937E-B8E4F53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11690AC-7C51-47ED-9DD6-4A98D2E79B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ACF9F-55D3-4152-BDFF-84674C07B2B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74170D-AC78-463A-B8E0-8E87954EA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BA455-94D3-4DB8-AAFA-811D610E138C}"/>
              </a:ext>
            </a:extLst>
          </p:cNvPr>
          <p:cNvSpPr>
            <a:spLocks noGrp="1"/>
          </p:cNvSpPr>
          <p:nvPr>
            <p:ph type="dt" sz="half" idx="20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3" y="1700213"/>
            <a:ext cx="5400672" cy="4608515"/>
          </a:xfrm>
          <a:prstGeom prst="rect">
            <a:avLst/>
          </a:prstGeom>
          <a:solidFill>
            <a:srgbClr val="D7D1CC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43BCE34-49B7-4BA0-8263-6432C37E47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3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45A20B-3961-4824-8B5F-42956340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B36345A-6B2C-4967-909A-6BAA4D16DE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A7A291-5EAC-486D-928E-F46ED8B55AD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EAF7D-7C9B-4789-AC1C-A7AF349D1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E5C78F-E1DA-41DF-B969-597539E60F5D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5" y="1143405"/>
            <a:ext cx="10728647" cy="1296144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06" y="2553954"/>
            <a:ext cx="10737592" cy="267524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ltGray">
          <a:xfrm>
            <a:off x="2" y="0"/>
            <a:ext cx="12191999" cy="9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3FA41E-EFD5-45E8-BE8D-8CAB28F4BD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" y="234886"/>
            <a:ext cx="2988000" cy="452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ADB43-ED09-48C5-A41D-5E4BDF72C85E}"/>
              </a:ext>
            </a:extLst>
          </p:cNvPr>
          <p:cNvSpPr txBox="1"/>
          <p:nvPr userDrawn="1"/>
        </p:nvSpPr>
        <p:spPr>
          <a:xfrm>
            <a:off x="1" y="-1586050"/>
            <a:ext cx="7632171" cy="13849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choose your own image 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‘Picture’ is already selected</a:t>
            </a:r>
          </a:p>
          <a:p>
            <a:r>
              <a:rPr lang="en-US" sz="1400" dirty="0">
                <a:solidFill>
                  <a:schemeClr val="bg1"/>
                </a:solidFill>
              </a:rPr>
              <a:t>Go to the ‘File’ button and select another image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Change text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as necessary to suit the image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5A5C0481-15B5-4619-B80D-C8C9ABD7F904}"/>
              </a:ext>
            </a:extLst>
          </p:cNvPr>
          <p:cNvSpPr/>
          <p:nvPr userDrawn="1"/>
        </p:nvSpPr>
        <p:spPr bwMode="invGray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Graphic 1">
            <a:extLst>
              <a:ext uri="{FF2B5EF4-FFF2-40B4-BE49-F238E27FC236}">
                <a16:creationId xmlns:a16="http://schemas.microsoft.com/office/drawing/2014/main" id="{84EF10FC-E046-43D3-9897-04BE4FF5A176}"/>
              </a:ext>
            </a:extLst>
          </p:cNvPr>
          <p:cNvSpPr/>
          <p:nvPr userDrawn="1"/>
        </p:nvSpPr>
        <p:spPr bwMode="invGray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2" y="1700213"/>
            <a:ext cx="5400673" cy="4608512"/>
          </a:xfrm>
          <a:prstGeom prst="rect">
            <a:avLst/>
          </a:prstGeom>
          <a:solidFill>
            <a:srgbClr val="999490"/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0D8A284-12F0-43E7-820E-1E72AC40E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00" y="1700212"/>
            <a:ext cx="5209113" cy="460851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55835-9B81-4FE6-A19A-BDEACE6D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E5F36F7-9D4E-4EA5-882E-DEDD94B59C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00394-8C62-4535-AFCB-49065079CFAF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739123-EB1E-4E5F-B70D-F7DEE2CEE7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F0C86-E17F-4FB6-93F4-7CD03DCBD834}"/>
              </a:ext>
            </a:extLst>
          </p:cNvPr>
          <p:cNvSpPr>
            <a:spLocks noGrp="1"/>
          </p:cNvSpPr>
          <p:nvPr>
            <p:ph type="dt" sz="half" idx="18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7" y="1700213"/>
            <a:ext cx="3384548" cy="4615710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070F8D-A181-4941-8E6E-89B3B6A12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700213"/>
            <a:ext cx="3384548" cy="4615710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5" y="1692905"/>
            <a:ext cx="3384548" cy="4615710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AC039-02E7-49D5-B557-F29BDF128A9E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E48569-D32E-4698-B1DF-F6D3A1B423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18496-7854-4AD0-8A2D-922EA1AA164D}"/>
              </a:ext>
            </a:extLst>
          </p:cNvPr>
          <p:cNvSpPr>
            <a:spLocks noGrp="1"/>
          </p:cNvSpPr>
          <p:nvPr>
            <p:ph type="dt" sz="half" idx="22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6D0029-C709-49E4-ADBE-DE71FBF91E1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4800" y="3593712"/>
            <a:ext cx="5198533" cy="271501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2AA681-0A5C-4843-AFF7-8900ED2A6D6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88618" y="2024810"/>
            <a:ext cx="5198400" cy="242789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8619" y="4602158"/>
            <a:ext cx="5198533" cy="1700191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F14A-9BDE-42F0-AA14-E13CCFE3E4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4800" y="1700808"/>
            <a:ext cx="5198532" cy="1743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47FC4A52-417F-4863-97DD-E656EA43AC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8619" y="1700809"/>
            <a:ext cx="5198533" cy="32400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defRPr lang="en-AU" sz="2000" b="1" dirty="0"/>
            </a:lvl5pPr>
          </a:lstStyle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4229EC4-696A-4791-8EB0-396DF61F7A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B4A2E-6294-4DC9-8779-3231A7E9B5C2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CAB502-16F2-4A19-97A1-C081D2265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506F8-588F-4C50-8AA3-03099347931D}"/>
              </a:ext>
            </a:extLst>
          </p:cNvPr>
          <p:cNvSpPr>
            <a:spLocks noGrp="1"/>
          </p:cNvSpPr>
          <p:nvPr>
            <p:ph type="dt" sz="half" idx="24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86500" y="2677684"/>
            <a:ext cx="5219998" cy="1615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86500" y="4694142"/>
            <a:ext cx="5219996" cy="1615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7EF0A71-527C-4177-BD73-0A32F4F3B7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6500" y="227965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86500" y="4401144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279196"/>
            <a:ext cx="5183717" cy="2013899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800" y="4401144"/>
            <a:ext cx="5183717" cy="190817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88F5021-D4C3-4888-A4D5-06E996CC2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3FBD-B2FA-4ECC-94B3-AE0A46E7AD40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1DA3F-F774-45EB-B6E3-EB3EBFC56B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9483DB6-35E8-41E9-930B-445C4EFE7A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382FB-62F4-4C2A-91A5-943967894D42}"/>
              </a:ext>
            </a:extLst>
          </p:cNvPr>
          <p:cNvSpPr>
            <a:spLocks noGrp="1"/>
          </p:cNvSpPr>
          <p:nvPr>
            <p:ph type="dt" sz="half" idx="32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7132BB-77E6-4CDB-BD22-890A94E030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FA311-E5C8-49FB-A70D-B5D69EF896F4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AC2F-25B2-40B2-B3C3-AEDF3893C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B7EB-0921-47FC-BB02-41C5175DD7EB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0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50E81-A697-4D2A-9C73-3BBE321DF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1272" y="152896"/>
            <a:ext cx="1237347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3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BD1DEA-6C0B-48CD-8886-623BD6330C76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694800" y="1082188"/>
            <a:ext cx="10744005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758AADB-42F9-44FF-A436-0031B6B268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EB3BAB6-8B24-4F70-BDDC-75B91A4FB1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ight Triangle 3">
            <a:extLst>
              <a:ext uri="{FF2B5EF4-FFF2-40B4-BE49-F238E27FC236}">
                <a16:creationId xmlns:a16="http://schemas.microsoft.com/office/drawing/2014/main" id="{98BF4DE5-D126-4077-BBC8-5F3A09BC0E5C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8A2EB93-6CF0-469A-B44D-3B50AF0CEE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1CEC2A5-BF8B-405F-BFB8-A7AC93A34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91147DD-03AA-4BA3-AFAA-F070EDBA9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Graphic 1">
            <a:extLst>
              <a:ext uri="{FF2B5EF4-FFF2-40B4-BE49-F238E27FC236}">
                <a16:creationId xmlns:a16="http://schemas.microsoft.com/office/drawing/2014/main" id="{6B4A31B5-8366-4D72-B33B-C4528CEC8D4B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64D713-B046-4FE6-BDD7-EE4264F7C4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EDAD56-26A5-445E-899E-91F378A60EDF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bg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D9BE05-DABC-48CC-9999-1581840BE656}"/>
              </a:ext>
            </a:extLst>
          </p:cNvPr>
          <p:cNvSpPr/>
          <p:nvPr userDrawn="1"/>
        </p:nvSpPr>
        <p:spPr bwMode="invGray">
          <a:xfrm>
            <a:off x="0" y="0"/>
            <a:ext cx="12192000" cy="9288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CE2D37-876C-4C8F-A6C5-0AB063A0B4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800" y="1876346"/>
            <a:ext cx="3254263" cy="8325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6F77BFB-AD63-495E-A4EA-EE2AFB4F9E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7509" y="2852939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A941B40-7380-40DF-ADBB-0A6ED4F17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7509" y="3125021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02E3968-432E-4834-8F0D-CD2BC42D2E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7509" y="3415094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9F5A590-B6A3-42B3-8477-542088A3B0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7509" y="3687176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84FAE95-A058-4EFD-92C1-90CCC284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7509" y="3957493"/>
            <a:ext cx="3418763" cy="2028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500"/>
              </a:lnSpc>
              <a:spcAft>
                <a:spcPts val="0"/>
              </a:spcAft>
              <a:buNone/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E88B10E-2ED8-4B6E-92E8-70B077E3A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1082188"/>
            <a:ext cx="5209113" cy="720081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ECBBC4F-ECF3-4E50-963A-BDB169C514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2454" y="923051"/>
            <a:ext cx="6101952" cy="5934795"/>
          </a:xfrm>
          <a:custGeom>
            <a:avLst/>
            <a:gdLst>
              <a:gd name="connsiteX0" fmla="*/ 0 w 5187576"/>
              <a:gd name="connsiteY0" fmla="*/ 0 h 5919694"/>
              <a:gd name="connsiteX1" fmla="*/ 5187576 w 5187576"/>
              <a:gd name="connsiteY1" fmla="*/ 0 h 5919694"/>
              <a:gd name="connsiteX2" fmla="*/ 5187576 w 5187576"/>
              <a:gd name="connsiteY2" fmla="*/ 5919694 h 5919694"/>
              <a:gd name="connsiteX3" fmla="*/ 0 w 5187576"/>
              <a:gd name="connsiteY3" fmla="*/ 5919694 h 5919694"/>
              <a:gd name="connsiteX4" fmla="*/ 0 w 5187576"/>
              <a:gd name="connsiteY4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5977 w 5193553"/>
              <a:gd name="connsiteY3" fmla="*/ 5919694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5977 w 5193553"/>
              <a:gd name="connsiteY4" fmla="*/ 5919694 h 5919694"/>
              <a:gd name="connsiteX5" fmla="*/ 0 w 5193553"/>
              <a:gd name="connsiteY5" fmla="*/ 3609788 h 5919694"/>
              <a:gd name="connsiteX6" fmla="*/ 5977 w 5193553"/>
              <a:gd name="connsiteY6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002119 w 5193553"/>
              <a:gd name="connsiteY3" fmla="*/ 5916706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002121 w 5193555"/>
              <a:gd name="connsiteY3" fmla="*/ 5916706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687921 w 5193555"/>
              <a:gd name="connsiteY3" fmla="*/ 5101592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9 w 5193555"/>
              <a:gd name="connsiteY0" fmla="*/ 0 h 5919694"/>
              <a:gd name="connsiteX1" fmla="*/ 5193555 w 5193555"/>
              <a:gd name="connsiteY1" fmla="*/ 0 h 5919694"/>
              <a:gd name="connsiteX2" fmla="*/ 5193555 w 5193555"/>
              <a:gd name="connsiteY2" fmla="*/ 5919694 h 5919694"/>
              <a:gd name="connsiteX3" fmla="*/ 2537903 w 5193555"/>
              <a:gd name="connsiteY3" fmla="*/ 5916707 h 5919694"/>
              <a:gd name="connsiteX4" fmla="*/ 2 w 5193555"/>
              <a:gd name="connsiteY4" fmla="*/ 3609788 h 5919694"/>
              <a:gd name="connsiteX5" fmla="*/ 5979 w 5193555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5977 w 5193553"/>
              <a:gd name="connsiteY0" fmla="*/ 0 h 5919694"/>
              <a:gd name="connsiteX1" fmla="*/ 5193553 w 5193553"/>
              <a:gd name="connsiteY1" fmla="*/ 0 h 5919694"/>
              <a:gd name="connsiteX2" fmla="*/ 5193553 w 5193553"/>
              <a:gd name="connsiteY2" fmla="*/ 5919694 h 5919694"/>
              <a:gd name="connsiteX3" fmla="*/ 2537901 w 5193553"/>
              <a:gd name="connsiteY3" fmla="*/ 5916707 h 5919694"/>
              <a:gd name="connsiteX4" fmla="*/ 0 w 5193553"/>
              <a:gd name="connsiteY4" fmla="*/ 3609788 h 5919694"/>
              <a:gd name="connsiteX5" fmla="*/ 5977 w 5193553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6692 w 5204268"/>
              <a:gd name="connsiteY0" fmla="*/ 0 h 5919694"/>
              <a:gd name="connsiteX1" fmla="*/ 5204268 w 5204268"/>
              <a:gd name="connsiteY1" fmla="*/ 0 h 5919694"/>
              <a:gd name="connsiteX2" fmla="*/ 5204268 w 5204268"/>
              <a:gd name="connsiteY2" fmla="*/ 5919694 h 5919694"/>
              <a:gd name="connsiteX3" fmla="*/ 2548616 w 5204268"/>
              <a:gd name="connsiteY3" fmla="*/ 5916707 h 5919694"/>
              <a:gd name="connsiteX4" fmla="*/ 0 w 5204268"/>
              <a:gd name="connsiteY4" fmla="*/ 3438185 h 5919694"/>
              <a:gd name="connsiteX5" fmla="*/ 16692 w 5204268"/>
              <a:gd name="connsiteY5" fmla="*/ 0 h 5919694"/>
              <a:gd name="connsiteX0" fmla="*/ 112 w 5187688"/>
              <a:gd name="connsiteY0" fmla="*/ 0 h 5919694"/>
              <a:gd name="connsiteX1" fmla="*/ 5187688 w 5187688"/>
              <a:gd name="connsiteY1" fmla="*/ 0 h 5919694"/>
              <a:gd name="connsiteX2" fmla="*/ 5187688 w 5187688"/>
              <a:gd name="connsiteY2" fmla="*/ 5919694 h 5919694"/>
              <a:gd name="connsiteX3" fmla="*/ 2532036 w 5187688"/>
              <a:gd name="connsiteY3" fmla="*/ 5916707 h 5919694"/>
              <a:gd name="connsiteX4" fmla="*/ 21520 w 5187688"/>
              <a:gd name="connsiteY4" fmla="*/ 3298360 h 5919694"/>
              <a:gd name="connsiteX5" fmla="*/ 112 w 5187688"/>
              <a:gd name="connsiteY5" fmla="*/ 0 h 5919694"/>
              <a:gd name="connsiteX0" fmla="*/ 2405 w 5189981"/>
              <a:gd name="connsiteY0" fmla="*/ 0 h 5919694"/>
              <a:gd name="connsiteX1" fmla="*/ 5189981 w 5189981"/>
              <a:gd name="connsiteY1" fmla="*/ 0 h 5919694"/>
              <a:gd name="connsiteX2" fmla="*/ 5189981 w 5189981"/>
              <a:gd name="connsiteY2" fmla="*/ 5919694 h 5919694"/>
              <a:gd name="connsiteX3" fmla="*/ 2534329 w 5189981"/>
              <a:gd name="connsiteY3" fmla="*/ 5916707 h 5919694"/>
              <a:gd name="connsiteX4" fmla="*/ 0 w 5189981"/>
              <a:gd name="connsiteY4" fmla="*/ 3164891 h 5919694"/>
              <a:gd name="connsiteX5" fmla="*/ 2405 w 5189981"/>
              <a:gd name="connsiteY5" fmla="*/ 0 h 5919694"/>
              <a:gd name="connsiteX0" fmla="*/ 2532 w 5190108"/>
              <a:gd name="connsiteY0" fmla="*/ 0 h 5919694"/>
              <a:gd name="connsiteX1" fmla="*/ 5190108 w 5190108"/>
              <a:gd name="connsiteY1" fmla="*/ 0 h 5919694"/>
              <a:gd name="connsiteX2" fmla="*/ 5190108 w 5190108"/>
              <a:gd name="connsiteY2" fmla="*/ 5919694 h 5919694"/>
              <a:gd name="connsiteX3" fmla="*/ 2534456 w 5190108"/>
              <a:gd name="connsiteY3" fmla="*/ 5916707 h 5919694"/>
              <a:gd name="connsiteX4" fmla="*/ 127 w 5190108"/>
              <a:gd name="connsiteY4" fmla="*/ 3164891 h 5919694"/>
              <a:gd name="connsiteX5" fmla="*/ 2532 w 5190108"/>
              <a:gd name="connsiteY5" fmla="*/ 0 h 5919694"/>
              <a:gd name="connsiteX0" fmla="*/ 2464 w 5190040"/>
              <a:gd name="connsiteY0" fmla="*/ 0 h 5919694"/>
              <a:gd name="connsiteX1" fmla="*/ 5190040 w 5190040"/>
              <a:gd name="connsiteY1" fmla="*/ 0 h 5919694"/>
              <a:gd name="connsiteX2" fmla="*/ 5190040 w 5190040"/>
              <a:gd name="connsiteY2" fmla="*/ 5919694 h 5919694"/>
              <a:gd name="connsiteX3" fmla="*/ 2534388 w 5190040"/>
              <a:gd name="connsiteY3" fmla="*/ 5916707 h 5919694"/>
              <a:gd name="connsiteX4" fmla="*/ 59 w 5190040"/>
              <a:gd name="connsiteY4" fmla="*/ 3164891 h 5919694"/>
              <a:gd name="connsiteX5" fmla="*/ 2464 w 5190040"/>
              <a:gd name="connsiteY5" fmla="*/ 0 h 5919694"/>
              <a:gd name="connsiteX0" fmla="*/ 2512 w 5190088"/>
              <a:gd name="connsiteY0" fmla="*/ 0 h 5919694"/>
              <a:gd name="connsiteX1" fmla="*/ 5190088 w 5190088"/>
              <a:gd name="connsiteY1" fmla="*/ 0 h 5919694"/>
              <a:gd name="connsiteX2" fmla="*/ 5190088 w 5190088"/>
              <a:gd name="connsiteY2" fmla="*/ 5919694 h 5919694"/>
              <a:gd name="connsiteX3" fmla="*/ 2534436 w 5190088"/>
              <a:gd name="connsiteY3" fmla="*/ 5916707 h 5919694"/>
              <a:gd name="connsiteX4" fmla="*/ 107 w 5190088"/>
              <a:gd name="connsiteY4" fmla="*/ 3164891 h 5919694"/>
              <a:gd name="connsiteX5" fmla="*/ 2512 w 5190088"/>
              <a:gd name="connsiteY5" fmla="*/ 0 h 5919694"/>
              <a:gd name="connsiteX0" fmla="*/ 2406 w 5189982"/>
              <a:gd name="connsiteY0" fmla="*/ 0 h 5919694"/>
              <a:gd name="connsiteX1" fmla="*/ 5189982 w 5189982"/>
              <a:gd name="connsiteY1" fmla="*/ 0 h 5919694"/>
              <a:gd name="connsiteX2" fmla="*/ 5189982 w 5189982"/>
              <a:gd name="connsiteY2" fmla="*/ 5919694 h 5919694"/>
              <a:gd name="connsiteX3" fmla="*/ 2534330 w 5189982"/>
              <a:gd name="connsiteY3" fmla="*/ 5916707 h 5919694"/>
              <a:gd name="connsiteX4" fmla="*/ 1 w 5189982"/>
              <a:gd name="connsiteY4" fmla="*/ 3164891 h 5919694"/>
              <a:gd name="connsiteX5" fmla="*/ 2406 w 5189982"/>
              <a:gd name="connsiteY5" fmla="*/ 0 h 5919694"/>
              <a:gd name="connsiteX0" fmla="*/ 216 w 5198678"/>
              <a:gd name="connsiteY0" fmla="*/ 333321 h 5919694"/>
              <a:gd name="connsiteX1" fmla="*/ 5198678 w 5198678"/>
              <a:gd name="connsiteY1" fmla="*/ 0 h 5919694"/>
              <a:gd name="connsiteX2" fmla="*/ 5198678 w 5198678"/>
              <a:gd name="connsiteY2" fmla="*/ 5919694 h 5919694"/>
              <a:gd name="connsiteX3" fmla="*/ 2543026 w 5198678"/>
              <a:gd name="connsiteY3" fmla="*/ 5916707 h 5919694"/>
              <a:gd name="connsiteX4" fmla="*/ 8697 w 5198678"/>
              <a:gd name="connsiteY4" fmla="*/ 3164891 h 5919694"/>
              <a:gd name="connsiteX5" fmla="*/ 216 w 5198678"/>
              <a:gd name="connsiteY5" fmla="*/ 333321 h 5919694"/>
              <a:gd name="connsiteX0" fmla="*/ 216 w 5198678"/>
              <a:gd name="connsiteY0" fmla="*/ 0 h 5586373"/>
              <a:gd name="connsiteX1" fmla="*/ 5198678 w 5198678"/>
              <a:gd name="connsiteY1" fmla="*/ 28985 h 5586373"/>
              <a:gd name="connsiteX2" fmla="*/ 5198678 w 5198678"/>
              <a:gd name="connsiteY2" fmla="*/ 5586373 h 5586373"/>
              <a:gd name="connsiteX3" fmla="*/ 2543026 w 5198678"/>
              <a:gd name="connsiteY3" fmla="*/ 5583386 h 5586373"/>
              <a:gd name="connsiteX4" fmla="*/ 8697 w 5198678"/>
              <a:gd name="connsiteY4" fmla="*/ 2831570 h 5586373"/>
              <a:gd name="connsiteX5" fmla="*/ 216 w 5198678"/>
              <a:gd name="connsiteY5" fmla="*/ 0 h 5586373"/>
              <a:gd name="connsiteX0" fmla="*/ 216 w 5198678"/>
              <a:gd name="connsiteY0" fmla="*/ 0 h 5571881"/>
              <a:gd name="connsiteX1" fmla="*/ 5198678 w 5198678"/>
              <a:gd name="connsiteY1" fmla="*/ 14493 h 5571881"/>
              <a:gd name="connsiteX2" fmla="*/ 5198678 w 5198678"/>
              <a:gd name="connsiteY2" fmla="*/ 5571881 h 5571881"/>
              <a:gd name="connsiteX3" fmla="*/ 2543026 w 5198678"/>
              <a:gd name="connsiteY3" fmla="*/ 5568894 h 5571881"/>
              <a:gd name="connsiteX4" fmla="*/ 8697 w 5198678"/>
              <a:gd name="connsiteY4" fmla="*/ 2817078 h 5571881"/>
              <a:gd name="connsiteX5" fmla="*/ 216 w 5198678"/>
              <a:gd name="connsiteY5" fmla="*/ 0 h 5571881"/>
              <a:gd name="connsiteX0" fmla="*/ 216 w 5198678"/>
              <a:gd name="connsiteY0" fmla="*/ 15941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15941 h 5587822"/>
              <a:gd name="connsiteX0" fmla="*/ 216 w 5198678"/>
              <a:gd name="connsiteY0" fmla="*/ 629 h 5587822"/>
              <a:gd name="connsiteX1" fmla="*/ 5198678 w 5198678"/>
              <a:gd name="connsiteY1" fmla="*/ 0 h 5587822"/>
              <a:gd name="connsiteX2" fmla="*/ 5198678 w 5198678"/>
              <a:gd name="connsiteY2" fmla="*/ 5587822 h 5587822"/>
              <a:gd name="connsiteX3" fmla="*/ 2543026 w 5198678"/>
              <a:gd name="connsiteY3" fmla="*/ 5584835 h 5587822"/>
              <a:gd name="connsiteX4" fmla="*/ 8697 w 5198678"/>
              <a:gd name="connsiteY4" fmla="*/ 2833019 h 5587822"/>
              <a:gd name="connsiteX5" fmla="*/ 216 w 5198678"/>
              <a:gd name="connsiteY5" fmla="*/ 629 h 5587822"/>
              <a:gd name="connsiteX0" fmla="*/ 454 w 5198916"/>
              <a:gd name="connsiteY0" fmla="*/ 629 h 5587822"/>
              <a:gd name="connsiteX1" fmla="*/ 5198916 w 5198916"/>
              <a:gd name="connsiteY1" fmla="*/ 0 h 5587822"/>
              <a:gd name="connsiteX2" fmla="*/ 5198916 w 5198916"/>
              <a:gd name="connsiteY2" fmla="*/ 5587822 h 5587822"/>
              <a:gd name="connsiteX3" fmla="*/ 2543264 w 5198916"/>
              <a:gd name="connsiteY3" fmla="*/ 5584835 h 5587822"/>
              <a:gd name="connsiteX4" fmla="*/ 1791 w 5198916"/>
              <a:gd name="connsiteY4" fmla="*/ 3144946 h 5587822"/>
              <a:gd name="connsiteX5" fmla="*/ 454 w 5198916"/>
              <a:gd name="connsiteY5" fmla="*/ 629 h 5587822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921758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5198916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5198916"/>
              <a:gd name="connsiteY0" fmla="*/ 629 h 5593381"/>
              <a:gd name="connsiteX1" fmla="*/ 4083303 w 5198916"/>
              <a:gd name="connsiteY1" fmla="*/ 0 h 5593381"/>
              <a:gd name="connsiteX2" fmla="*/ 5198916 w 5198916"/>
              <a:gd name="connsiteY2" fmla="*/ 5587822 h 5593381"/>
              <a:gd name="connsiteX3" fmla="*/ 1718207 w 5198916"/>
              <a:gd name="connsiteY3" fmla="*/ 5593381 h 5593381"/>
              <a:gd name="connsiteX4" fmla="*/ 1791 w 5198916"/>
              <a:gd name="connsiteY4" fmla="*/ 3144946 h 5593381"/>
              <a:gd name="connsiteX5" fmla="*/ 454 w 5198916"/>
              <a:gd name="connsiteY5" fmla="*/ 629 h 5593381"/>
              <a:gd name="connsiteX0" fmla="*/ 454 w 4089175"/>
              <a:gd name="connsiteY0" fmla="*/ 629 h 5595711"/>
              <a:gd name="connsiteX1" fmla="*/ 4083303 w 4089175"/>
              <a:gd name="connsiteY1" fmla="*/ 0 h 5595711"/>
              <a:gd name="connsiteX2" fmla="*/ 4089175 w 4089175"/>
              <a:gd name="connsiteY2" fmla="*/ 5595711 h 5595711"/>
              <a:gd name="connsiteX3" fmla="*/ 1718207 w 4089175"/>
              <a:gd name="connsiteY3" fmla="*/ 5593381 h 5595711"/>
              <a:gd name="connsiteX4" fmla="*/ 1791 w 4089175"/>
              <a:gd name="connsiteY4" fmla="*/ 3144946 h 5595711"/>
              <a:gd name="connsiteX5" fmla="*/ 454 w 4089175"/>
              <a:gd name="connsiteY5" fmla="*/ 629 h 5595711"/>
              <a:gd name="connsiteX0" fmla="*/ 454 w 4083340"/>
              <a:gd name="connsiteY0" fmla="*/ 629 h 5593381"/>
              <a:gd name="connsiteX1" fmla="*/ 4083303 w 4083340"/>
              <a:gd name="connsiteY1" fmla="*/ 0 h 5593381"/>
              <a:gd name="connsiteX2" fmla="*/ 4012844 w 4083340"/>
              <a:gd name="connsiteY2" fmla="*/ 5591438 h 5593381"/>
              <a:gd name="connsiteX3" fmla="*/ 1718207 w 4083340"/>
              <a:gd name="connsiteY3" fmla="*/ 5593381 h 5593381"/>
              <a:gd name="connsiteX4" fmla="*/ 1791 w 4083340"/>
              <a:gd name="connsiteY4" fmla="*/ 3144946 h 5593381"/>
              <a:gd name="connsiteX5" fmla="*/ 454 w 4083340"/>
              <a:gd name="connsiteY5" fmla="*/ 629 h 5593381"/>
              <a:gd name="connsiteX0" fmla="*/ 454 w 4083459"/>
              <a:gd name="connsiteY0" fmla="*/ 629 h 5593381"/>
              <a:gd name="connsiteX1" fmla="*/ 4083303 w 4083459"/>
              <a:gd name="connsiteY1" fmla="*/ 0 h 5593381"/>
              <a:gd name="connsiteX2" fmla="*/ 4070093 w 4083459"/>
              <a:gd name="connsiteY2" fmla="*/ 5591439 h 5593381"/>
              <a:gd name="connsiteX3" fmla="*/ 1718207 w 4083459"/>
              <a:gd name="connsiteY3" fmla="*/ 5593381 h 5593381"/>
              <a:gd name="connsiteX4" fmla="*/ 1791 w 4083459"/>
              <a:gd name="connsiteY4" fmla="*/ 3144946 h 5593381"/>
              <a:gd name="connsiteX5" fmla="*/ 454 w 4083459"/>
              <a:gd name="connsiteY5" fmla="*/ 629 h 5593381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3943363 w 4070093"/>
              <a:gd name="connsiteY1" fmla="*/ 324970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10480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5150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14049 w 4069424"/>
              <a:gd name="connsiteY0" fmla="*/ 174112 h 5602782"/>
              <a:gd name="connsiteX1" fmla="*/ 4068911 w 4069424"/>
              <a:gd name="connsiteY1" fmla="*/ 0 h 5602782"/>
              <a:gd name="connsiteX2" fmla="*/ 4068422 w 4069424"/>
              <a:gd name="connsiteY2" fmla="*/ 5600840 h 5602782"/>
              <a:gd name="connsiteX3" fmla="*/ 1716536 w 4069424"/>
              <a:gd name="connsiteY3" fmla="*/ 5602782 h 5602782"/>
              <a:gd name="connsiteX4" fmla="*/ 120 w 4069424"/>
              <a:gd name="connsiteY4" fmla="*/ 3154347 h 5602782"/>
              <a:gd name="connsiteX5" fmla="*/ 14049 w 4069424"/>
              <a:gd name="connsiteY5" fmla="*/ 174112 h 5602782"/>
              <a:gd name="connsiteX0" fmla="*/ 454 w 4071095"/>
              <a:gd name="connsiteY0" fmla="*/ 10030 h 5602782"/>
              <a:gd name="connsiteX1" fmla="*/ 4070582 w 4071095"/>
              <a:gd name="connsiteY1" fmla="*/ 0 h 5602782"/>
              <a:gd name="connsiteX2" fmla="*/ 4070093 w 4071095"/>
              <a:gd name="connsiteY2" fmla="*/ 5600840 h 5602782"/>
              <a:gd name="connsiteX3" fmla="*/ 1718207 w 4071095"/>
              <a:gd name="connsiteY3" fmla="*/ 5602782 h 5602782"/>
              <a:gd name="connsiteX4" fmla="*/ 1791 w 4071095"/>
              <a:gd name="connsiteY4" fmla="*/ 3154347 h 5602782"/>
              <a:gd name="connsiteX5" fmla="*/ 454 w 4071095"/>
              <a:gd name="connsiteY5" fmla="*/ 10030 h 5602782"/>
              <a:gd name="connsiteX0" fmla="*/ 454 w 4070093"/>
              <a:gd name="connsiteY0" fmla="*/ 0 h 5592752"/>
              <a:gd name="connsiteX1" fmla="*/ 4065493 w 4070093"/>
              <a:gd name="connsiteY1" fmla="*/ 51501 h 5592752"/>
              <a:gd name="connsiteX2" fmla="*/ 4070093 w 4070093"/>
              <a:gd name="connsiteY2" fmla="*/ 5590810 h 5592752"/>
              <a:gd name="connsiteX3" fmla="*/ 1718207 w 4070093"/>
              <a:gd name="connsiteY3" fmla="*/ 5592752 h 5592752"/>
              <a:gd name="connsiteX4" fmla="*/ 1791 w 4070093"/>
              <a:gd name="connsiteY4" fmla="*/ 3144317 h 5592752"/>
              <a:gd name="connsiteX5" fmla="*/ 454 w 4070093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3644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0 h 5592752"/>
              <a:gd name="connsiteX1" fmla="*/ 4070582 w 4071095"/>
              <a:gd name="connsiteY1" fmla="*/ 9341 h 5592752"/>
              <a:gd name="connsiteX2" fmla="*/ 4070093 w 4071095"/>
              <a:gd name="connsiteY2" fmla="*/ 5590810 h 5592752"/>
              <a:gd name="connsiteX3" fmla="*/ 1718207 w 4071095"/>
              <a:gd name="connsiteY3" fmla="*/ 5592752 h 5592752"/>
              <a:gd name="connsiteX4" fmla="*/ 1791 w 4071095"/>
              <a:gd name="connsiteY4" fmla="*/ 3144317 h 5592752"/>
              <a:gd name="connsiteX5" fmla="*/ 454 w 4071095"/>
              <a:gd name="connsiteY5" fmla="*/ 0 h 5592752"/>
              <a:gd name="connsiteX0" fmla="*/ 454 w 4071095"/>
              <a:gd name="connsiteY0" fmla="*/ 4333 h 5597085"/>
              <a:gd name="connsiteX1" fmla="*/ 4070582 w 4071095"/>
              <a:gd name="connsiteY1" fmla="*/ 0 h 5597085"/>
              <a:gd name="connsiteX2" fmla="*/ 4070093 w 4071095"/>
              <a:gd name="connsiteY2" fmla="*/ 5595143 h 5597085"/>
              <a:gd name="connsiteX3" fmla="*/ 1718207 w 4071095"/>
              <a:gd name="connsiteY3" fmla="*/ 5597085 h 5597085"/>
              <a:gd name="connsiteX4" fmla="*/ 1791 w 4071095"/>
              <a:gd name="connsiteY4" fmla="*/ 3148650 h 5597085"/>
              <a:gd name="connsiteX5" fmla="*/ 454 w 4071095"/>
              <a:gd name="connsiteY5" fmla="*/ 4333 h 5597085"/>
              <a:gd name="connsiteX0" fmla="*/ 254 w 4075984"/>
              <a:gd name="connsiteY0" fmla="*/ 250455 h 5597085"/>
              <a:gd name="connsiteX1" fmla="*/ 4075471 w 4075984"/>
              <a:gd name="connsiteY1" fmla="*/ 0 h 5597085"/>
              <a:gd name="connsiteX2" fmla="*/ 4074982 w 4075984"/>
              <a:gd name="connsiteY2" fmla="*/ 5595143 h 5597085"/>
              <a:gd name="connsiteX3" fmla="*/ 1723096 w 4075984"/>
              <a:gd name="connsiteY3" fmla="*/ 5597085 h 5597085"/>
              <a:gd name="connsiteX4" fmla="*/ 6680 w 4075984"/>
              <a:gd name="connsiteY4" fmla="*/ 3148650 h 5597085"/>
              <a:gd name="connsiteX5" fmla="*/ 254 w 4075984"/>
              <a:gd name="connsiteY5" fmla="*/ 250455 h 5597085"/>
              <a:gd name="connsiteX0" fmla="*/ 254 w 4080827"/>
              <a:gd name="connsiteY0" fmla="*/ 29 h 5346659"/>
              <a:gd name="connsiteX1" fmla="*/ 4080560 w 4080827"/>
              <a:gd name="connsiteY1" fmla="*/ 50390 h 5346659"/>
              <a:gd name="connsiteX2" fmla="*/ 4074982 w 4080827"/>
              <a:gd name="connsiteY2" fmla="*/ 5344717 h 5346659"/>
              <a:gd name="connsiteX3" fmla="*/ 1723096 w 4080827"/>
              <a:gd name="connsiteY3" fmla="*/ 5346659 h 5346659"/>
              <a:gd name="connsiteX4" fmla="*/ 6680 w 4080827"/>
              <a:gd name="connsiteY4" fmla="*/ 2898224 h 5346659"/>
              <a:gd name="connsiteX5" fmla="*/ 254 w 4080827"/>
              <a:gd name="connsiteY5" fmla="*/ 29 h 5346659"/>
              <a:gd name="connsiteX0" fmla="*/ 254 w 4080827"/>
              <a:gd name="connsiteY0" fmla="*/ 0 h 5346630"/>
              <a:gd name="connsiteX1" fmla="*/ 4080560 w 4080827"/>
              <a:gd name="connsiteY1" fmla="*/ 16177 h 5346630"/>
              <a:gd name="connsiteX2" fmla="*/ 4074982 w 4080827"/>
              <a:gd name="connsiteY2" fmla="*/ 5344688 h 5346630"/>
              <a:gd name="connsiteX3" fmla="*/ 1723096 w 4080827"/>
              <a:gd name="connsiteY3" fmla="*/ 5346630 h 5346630"/>
              <a:gd name="connsiteX4" fmla="*/ 6680 w 4080827"/>
              <a:gd name="connsiteY4" fmla="*/ 2898195 h 5346630"/>
              <a:gd name="connsiteX5" fmla="*/ 254 w 4080827"/>
              <a:gd name="connsiteY5" fmla="*/ 0 h 5346630"/>
              <a:gd name="connsiteX0" fmla="*/ 254 w 4080827"/>
              <a:gd name="connsiteY0" fmla="*/ 0 h 5332957"/>
              <a:gd name="connsiteX1" fmla="*/ 4080560 w 4080827"/>
              <a:gd name="connsiteY1" fmla="*/ 2504 h 5332957"/>
              <a:gd name="connsiteX2" fmla="*/ 4074982 w 4080827"/>
              <a:gd name="connsiteY2" fmla="*/ 5331015 h 5332957"/>
              <a:gd name="connsiteX3" fmla="*/ 1723096 w 4080827"/>
              <a:gd name="connsiteY3" fmla="*/ 5332957 h 5332957"/>
              <a:gd name="connsiteX4" fmla="*/ 6680 w 4080827"/>
              <a:gd name="connsiteY4" fmla="*/ 2884522 h 5332957"/>
              <a:gd name="connsiteX5" fmla="*/ 254 w 4080827"/>
              <a:gd name="connsiteY5" fmla="*/ 0 h 5332957"/>
              <a:gd name="connsiteX0" fmla="*/ 254 w 4080827"/>
              <a:gd name="connsiteY0" fmla="*/ 8891 h 5330453"/>
              <a:gd name="connsiteX1" fmla="*/ 4080560 w 4080827"/>
              <a:gd name="connsiteY1" fmla="*/ 0 h 5330453"/>
              <a:gd name="connsiteX2" fmla="*/ 4074982 w 4080827"/>
              <a:gd name="connsiteY2" fmla="*/ 5328511 h 5330453"/>
              <a:gd name="connsiteX3" fmla="*/ 1723096 w 4080827"/>
              <a:gd name="connsiteY3" fmla="*/ 5330453 h 5330453"/>
              <a:gd name="connsiteX4" fmla="*/ 6680 w 4080827"/>
              <a:gd name="connsiteY4" fmla="*/ 2882018 h 5330453"/>
              <a:gd name="connsiteX5" fmla="*/ 254 w 4080827"/>
              <a:gd name="connsiteY5" fmla="*/ 8891 h 5330453"/>
              <a:gd name="connsiteX0" fmla="*/ 254 w 4080827"/>
              <a:gd name="connsiteY0" fmla="*/ 0 h 5321562"/>
              <a:gd name="connsiteX1" fmla="*/ 4080560 w 4080827"/>
              <a:gd name="connsiteY1" fmla="*/ 8201 h 5321562"/>
              <a:gd name="connsiteX2" fmla="*/ 4074982 w 4080827"/>
              <a:gd name="connsiteY2" fmla="*/ 5319620 h 5321562"/>
              <a:gd name="connsiteX3" fmla="*/ 1723096 w 4080827"/>
              <a:gd name="connsiteY3" fmla="*/ 5321562 h 5321562"/>
              <a:gd name="connsiteX4" fmla="*/ 6680 w 4080827"/>
              <a:gd name="connsiteY4" fmla="*/ 2873127 h 5321562"/>
              <a:gd name="connsiteX5" fmla="*/ 254 w 4080827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2504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6763"/>
              <a:gd name="connsiteY0" fmla="*/ 0 h 5321562"/>
              <a:gd name="connsiteX1" fmla="*/ 4076319 w 4076763"/>
              <a:gd name="connsiteY1" fmla="*/ 8201 h 5321562"/>
              <a:gd name="connsiteX2" fmla="*/ 4074982 w 4076763"/>
              <a:gd name="connsiteY2" fmla="*/ 5319620 h 5321562"/>
              <a:gd name="connsiteX3" fmla="*/ 1723096 w 4076763"/>
              <a:gd name="connsiteY3" fmla="*/ 5321562 h 5321562"/>
              <a:gd name="connsiteX4" fmla="*/ 6680 w 4076763"/>
              <a:gd name="connsiteY4" fmla="*/ 2873127 h 5321562"/>
              <a:gd name="connsiteX5" fmla="*/ 254 w 4076763"/>
              <a:gd name="connsiteY5" fmla="*/ 0 h 5321562"/>
              <a:gd name="connsiteX0" fmla="*/ 254 w 4074982"/>
              <a:gd name="connsiteY0" fmla="*/ 0 h 5321562"/>
              <a:gd name="connsiteX1" fmla="*/ 4050875 w 4074982"/>
              <a:gd name="connsiteY1" fmla="*/ 207606 h 5321562"/>
              <a:gd name="connsiteX2" fmla="*/ 4074982 w 4074982"/>
              <a:gd name="connsiteY2" fmla="*/ 5319620 h 5321562"/>
              <a:gd name="connsiteX3" fmla="*/ 1723096 w 4074982"/>
              <a:gd name="connsiteY3" fmla="*/ 5321562 h 5321562"/>
              <a:gd name="connsiteX4" fmla="*/ 6680 w 4074982"/>
              <a:gd name="connsiteY4" fmla="*/ 2873127 h 5321562"/>
              <a:gd name="connsiteX5" fmla="*/ 254 w 4074982"/>
              <a:gd name="connsiteY5" fmla="*/ 0 h 5321562"/>
              <a:gd name="connsiteX0" fmla="*/ 254 w 4074982"/>
              <a:gd name="connsiteY0" fmla="*/ 3193 h 5324755"/>
              <a:gd name="connsiteX1" fmla="*/ 4072078 w 4074982"/>
              <a:gd name="connsiteY1" fmla="*/ 0 h 5324755"/>
              <a:gd name="connsiteX2" fmla="*/ 4074982 w 4074982"/>
              <a:gd name="connsiteY2" fmla="*/ 5322813 h 5324755"/>
              <a:gd name="connsiteX3" fmla="*/ 1723096 w 4074982"/>
              <a:gd name="connsiteY3" fmla="*/ 5324755 h 5324755"/>
              <a:gd name="connsiteX4" fmla="*/ 6680 w 4074982"/>
              <a:gd name="connsiteY4" fmla="*/ 2876320 h 5324755"/>
              <a:gd name="connsiteX5" fmla="*/ 254 w 4074982"/>
              <a:gd name="connsiteY5" fmla="*/ 3193 h 5324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4982" h="5324755">
                <a:moveTo>
                  <a:pt x="254" y="3193"/>
                </a:moveTo>
                <a:lnTo>
                  <a:pt x="4072078" y="0"/>
                </a:lnTo>
                <a:cubicBezTo>
                  <a:pt x="4074035" y="1865237"/>
                  <a:pt x="4073025" y="3457576"/>
                  <a:pt x="4074982" y="5322813"/>
                </a:cubicBezTo>
                <a:lnTo>
                  <a:pt x="1723096" y="5324755"/>
                </a:lnTo>
                <a:cubicBezTo>
                  <a:pt x="693982" y="5014623"/>
                  <a:pt x="-3932" y="3729991"/>
                  <a:pt x="6680" y="2876320"/>
                </a:cubicBezTo>
                <a:cubicBezTo>
                  <a:pt x="8672" y="1673057"/>
                  <a:pt x="-1738" y="1206456"/>
                  <a:pt x="254" y="3193"/>
                </a:cubicBez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753C3-AD71-41CF-A0E3-EDC40D8596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07631"/>
            <a:ext cx="3204000" cy="472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D7F9E-C12F-47F1-B536-38EB7D688E56}"/>
              </a:ext>
            </a:extLst>
          </p:cNvPr>
          <p:cNvSpPr txBox="1"/>
          <p:nvPr userDrawn="1"/>
        </p:nvSpPr>
        <p:spPr>
          <a:xfrm>
            <a:off x="694800" y="4545136"/>
            <a:ext cx="2391677" cy="108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AU" sz="650" dirty="0">
                <a:solidFill>
                  <a:schemeClr val="tx1"/>
                </a:solidFill>
              </a:rPr>
              <a:t>CRICOS code 00025B</a:t>
            </a:r>
          </a:p>
        </p:txBody>
      </p:sp>
    </p:spTree>
    <p:extLst>
      <p:ext uri="{BB962C8B-B14F-4D97-AF65-F5344CB8AC3E}">
        <p14:creationId xmlns:p14="http://schemas.microsoft.com/office/powerpoint/2010/main" val="122177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8000"/>
                    </a14:imgEffect>
                  </a14:imgLayer>
                </a14:imgProps>
              </a:ext>
            </a:extLst>
          </a:blip>
          <a:srcRect l="21060" b="40644"/>
          <a:stretch/>
        </p:blipFill>
        <p:spPr>
          <a:xfrm>
            <a:off x="1763" y="2309383"/>
            <a:ext cx="8542335" cy="4548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119891"/>
            <a:ext cx="1135258" cy="713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114300"/>
            <a:ext cx="111678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613916"/>
            <a:ext cx="9720073" cy="40972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09" y="5996199"/>
            <a:ext cx="1132367" cy="512969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5861" y="6566050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AU"/>
              <a:t>[Presentation Title] | [Date]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160" y="6558915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AU"/>
              <a:t>Slide </a:t>
            </a:r>
            <a:fld id="{4FBC781A-CB11-4383-9F43-274F94C31EB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674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1A2C22-D4CF-4FE0-AF06-038EB2ACB6D9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51603-5D6A-462B-B9E7-98413BF2CB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Right Triangle 3">
            <a:extLst>
              <a:ext uri="{FF2B5EF4-FFF2-40B4-BE49-F238E27FC236}">
                <a16:creationId xmlns:a16="http://schemas.microsoft.com/office/drawing/2014/main" id="{DBA991DB-C059-4DB2-8D91-33D3F3951887}"/>
              </a:ext>
            </a:extLst>
          </p:cNvPr>
          <p:cNvSpPr/>
          <p:nvPr userDrawn="1"/>
        </p:nvSpPr>
        <p:spPr bwMode="white">
          <a:xfrm>
            <a:off x="1" y="4076700"/>
            <a:ext cx="2555875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Graphic 1">
            <a:extLst>
              <a:ext uri="{FF2B5EF4-FFF2-40B4-BE49-F238E27FC236}">
                <a16:creationId xmlns:a16="http://schemas.microsoft.com/office/drawing/2014/main" id="{F070BDDD-4427-48C1-9206-C4CC3FAE8AD1}"/>
              </a:ext>
            </a:extLst>
          </p:cNvPr>
          <p:cNvSpPr/>
          <p:nvPr userDrawn="1"/>
        </p:nvSpPr>
        <p:spPr bwMode="white">
          <a:xfrm>
            <a:off x="9912424" y="5571759"/>
            <a:ext cx="2279576" cy="1286241"/>
          </a:xfrm>
          <a:custGeom>
            <a:avLst/>
            <a:gdLst>
              <a:gd name="connsiteX0" fmla="*/ 1704499 w 1704975"/>
              <a:gd name="connsiteY0" fmla="*/ 961382 h 962025"/>
              <a:gd name="connsiteX1" fmla="*/ 1172051 w 1704975"/>
              <a:gd name="connsiteY1" fmla="*/ 803267 h 962025"/>
              <a:gd name="connsiteX2" fmla="*/ 589121 w 1704975"/>
              <a:gd name="connsiteY2" fmla="*/ 611815 h 962025"/>
              <a:gd name="connsiteX3" fmla="*/ 7144 w 1704975"/>
              <a:gd name="connsiteY3" fmla="*/ 768977 h 962025"/>
              <a:gd name="connsiteX4" fmla="*/ 764381 w 1704975"/>
              <a:gd name="connsiteY4" fmla="*/ 128897 h 962025"/>
              <a:gd name="connsiteX5" fmla="*/ 1614011 w 1704975"/>
              <a:gd name="connsiteY5" fmla="*/ 72700 h 962025"/>
              <a:gd name="connsiteX6" fmla="*/ 1705451 w 1704975"/>
              <a:gd name="connsiteY6" fmla="*/ 104132 h 962025"/>
              <a:gd name="connsiteX7" fmla="*/ 1704499 w 1704975"/>
              <a:gd name="connsiteY7" fmla="*/ 961382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4975" h="962025">
                <a:moveTo>
                  <a:pt x="1704499" y="961382"/>
                </a:moveTo>
                <a:cubicBezTo>
                  <a:pt x="1523524" y="935665"/>
                  <a:pt x="1348264" y="859465"/>
                  <a:pt x="1172051" y="803267"/>
                </a:cubicBezTo>
                <a:cubicBezTo>
                  <a:pt x="976789" y="741355"/>
                  <a:pt x="788194" y="654677"/>
                  <a:pt x="589121" y="611815"/>
                </a:cubicBezTo>
                <a:cubicBezTo>
                  <a:pt x="301466" y="550855"/>
                  <a:pt x="224314" y="585145"/>
                  <a:pt x="7144" y="768977"/>
                </a:cubicBezTo>
                <a:cubicBezTo>
                  <a:pt x="50006" y="717542"/>
                  <a:pt x="525304" y="253675"/>
                  <a:pt x="764381" y="128897"/>
                </a:cubicBezTo>
                <a:cubicBezTo>
                  <a:pt x="1040606" y="-14930"/>
                  <a:pt x="1321594" y="-28265"/>
                  <a:pt x="1614011" y="72700"/>
                </a:cubicBezTo>
                <a:cubicBezTo>
                  <a:pt x="1644491" y="83177"/>
                  <a:pt x="1674971" y="93655"/>
                  <a:pt x="1705451" y="104132"/>
                </a:cubicBezTo>
                <a:lnTo>
                  <a:pt x="1704499" y="96138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(Editabl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 title]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[Divider subtitle]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E33C2-B581-422F-9FF5-AF660C79D3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92" y="275999"/>
            <a:ext cx="3204000" cy="4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3">
            <a:extLst>
              <a:ext uri="{FF2B5EF4-FFF2-40B4-BE49-F238E27FC236}">
                <a16:creationId xmlns:a16="http://schemas.microsoft.com/office/drawing/2014/main" id="{5E92F574-51E7-47B2-86D2-94DAE288E822}"/>
              </a:ext>
            </a:extLst>
          </p:cNvPr>
          <p:cNvSpPr/>
          <p:nvPr userDrawn="1"/>
        </p:nvSpPr>
        <p:spPr bwMode="invGray">
          <a:xfrm>
            <a:off x="2" y="4076700"/>
            <a:ext cx="3407833" cy="2781300"/>
          </a:xfrm>
          <a:custGeom>
            <a:avLst/>
            <a:gdLst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  <a:gd name="connsiteX0" fmla="*/ 0 w 2555875"/>
              <a:gd name="connsiteY0" fmla="*/ 2781300 h 2781300"/>
              <a:gd name="connsiteX1" fmla="*/ 0 w 2555875"/>
              <a:gd name="connsiteY1" fmla="*/ 0 h 2781300"/>
              <a:gd name="connsiteX2" fmla="*/ 2555875 w 2555875"/>
              <a:gd name="connsiteY2" fmla="*/ 2781300 h 2781300"/>
              <a:gd name="connsiteX3" fmla="*/ 0 w 2555875"/>
              <a:gd name="connsiteY3" fmla="*/ 2781300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5875" h="2781300">
                <a:moveTo>
                  <a:pt x="0" y="2781300"/>
                </a:moveTo>
                <a:lnTo>
                  <a:pt x="0" y="0"/>
                </a:lnTo>
                <a:cubicBezTo>
                  <a:pt x="158687" y="1674158"/>
                  <a:pt x="1584388" y="2511611"/>
                  <a:pt x="2555875" y="2781300"/>
                </a:cubicBezTo>
                <a:lnTo>
                  <a:pt x="0" y="2781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31ECE3F-0C43-444E-9F0C-B23F8D3935D2}"/>
              </a:ext>
            </a:extLst>
          </p:cNvPr>
          <p:cNvSpPr/>
          <p:nvPr userDrawn="1"/>
        </p:nvSpPr>
        <p:spPr bwMode="invGray">
          <a:xfrm>
            <a:off x="9192249" y="5584173"/>
            <a:ext cx="2999415" cy="1273828"/>
          </a:xfrm>
          <a:custGeom>
            <a:avLst/>
            <a:gdLst>
              <a:gd name="connsiteX0" fmla="*/ 0 w 2267490"/>
              <a:gd name="connsiteY0" fmla="*/ 0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4" fmla="*/ 0 w 2267490"/>
              <a:gd name="connsiteY4" fmla="*/ 0 h 1132541"/>
              <a:gd name="connsiteX0" fmla="*/ 0 w 2267490"/>
              <a:gd name="connsiteY0" fmla="*/ 1132541 h 1132541"/>
              <a:gd name="connsiteX1" fmla="*/ 2267490 w 2267490"/>
              <a:gd name="connsiteY1" fmla="*/ 0 h 1132541"/>
              <a:gd name="connsiteX2" fmla="*/ 2267490 w 2267490"/>
              <a:gd name="connsiteY2" fmla="*/ 1132541 h 1132541"/>
              <a:gd name="connsiteX3" fmla="*/ 0 w 2267490"/>
              <a:gd name="connsiteY3" fmla="*/ 1132541 h 1132541"/>
              <a:gd name="connsiteX0" fmla="*/ 0 w 2291396"/>
              <a:gd name="connsiteY0" fmla="*/ 857623 h 1132541"/>
              <a:gd name="connsiteX1" fmla="*/ 2291396 w 2291396"/>
              <a:gd name="connsiteY1" fmla="*/ 0 h 1132541"/>
              <a:gd name="connsiteX2" fmla="*/ 2291396 w 2291396"/>
              <a:gd name="connsiteY2" fmla="*/ 1132541 h 1132541"/>
              <a:gd name="connsiteX3" fmla="*/ 0 w 2291396"/>
              <a:gd name="connsiteY3" fmla="*/ 857623 h 1132541"/>
              <a:gd name="connsiteX0" fmla="*/ 0 w 2249561"/>
              <a:gd name="connsiteY0" fmla="*/ 845670 h 1132541"/>
              <a:gd name="connsiteX1" fmla="*/ 2249561 w 2249561"/>
              <a:gd name="connsiteY1" fmla="*/ 0 h 1132541"/>
              <a:gd name="connsiteX2" fmla="*/ 2249561 w 2249561"/>
              <a:gd name="connsiteY2" fmla="*/ 1132541 h 1132541"/>
              <a:gd name="connsiteX3" fmla="*/ 0 w 2249561"/>
              <a:gd name="connsiteY3" fmla="*/ 845670 h 1132541"/>
              <a:gd name="connsiteX0" fmla="*/ 0 w 2249561"/>
              <a:gd name="connsiteY0" fmla="*/ 944560 h 1231431"/>
              <a:gd name="connsiteX1" fmla="*/ 2249561 w 2249561"/>
              <a:gd name="connsiteY1" fmla="*/ 98890 h 1231431"/>
              <a:gd name="connsiteX2" fmla="*/ 2249561 w 2249561"/>
              <a:gd name="connsiteY2" fmla="*/ 1231431 h 1231431"/>
              <a:gd name="connsiteX3" fmla="*/ 0 w 2249561"/>
              <a:gd name="connsiteY3" fmla="*/ 944560 h 1231431"/>
              <a:gd name="connsiteX0" fmla="*/ 0 w 2249561"/>
              <a:gd name="connsiteY0" fmla="*/ 1212084 h 1498955"/>
              <a:gd name="connsiteX1" fmla="*/ 2249561 w 2249561"/>
              <a:gd name="connsiteY1" fmla="*/ 366414 h 1498955"/>
              <a:gd name="connsiteX2" fmla="*/ 2249561 w 2249561"/>
              <a:gd name="connsiteY2" fmla="*/ 1498955 h 1498955"/>
              <a:gd name="connsiteX3" fmla="*/ 0 w 2249561"/>
              <a:gd name="connsiteY3" fmla="*/ 1212084 h 1498955"/>
              <a:gd name="connsiteX0" fmla="*/ 0 w 2249561"/>
              <a:gd name="connsiteY0" fmla="*/ 1016618 h 1303489"/>
              <a:gd name="connsiteX1" fmla="*/ 2249561 w 2249561"/>
              <a:gd name="connsiteY1" fmla="*/ 170948 h 1303489"/>
              <a:gd name="connsiteX2" fmla="*/ 2249561 w 2249561"/>
              <a:gd name="connsiteY2" fmla="*/ 1303489 h 1303489"/>
              <a:gd name="connsiteX3" fmla="*/ 0 w 2249561"/>
              <a:gd name="connsiteY3" fmla="*/ 1016618 h 1303489"/>
              <a:gd name="connsiteX0" fmla="*/ 0 w 2249561"/>
              <a:gd name="connsiteY0" fmla="*/ 1002505 h 1289376"/>
              <a:gd name="connsiteX1" fmla="*/ 2249561 w 2249561"/>
              <a:gd name="connsiteY1" fmla="*/ 156835 h 1289376"/>
              <a:gd name="connsiteX2" fmla="*/ 2249561 w 2249561"/>
              <a:gd name="connsiteY2" fmla="*/ 1289376 h 1289376"/>
              <a:gd name="connsiteX3" fmla="*/ 0 w 2249561"/>
              <a:gd name="connsiteY3" fmla="*/ 1002505 h 1289376"/>
              <a:gd name="connsiteX0" fmla="*/ 0 w 2249561"/>
              <a:gd name="connsiteY0" fmla="*/ 985444 h 1272315"/>
              <a:gd name="connsiteX1" fmla="*/ 2249561 w 2249561"/>
              <a:gd name="connsiteY1" fmla="*/ 139774 h 1272315"/>
              <a:gd name="connsiteX2" fmla="*/ 2249561 w 2249561"/>
              <a:gd name="connsiteY2" fmla="*/ 1272315 h 1272315"/>
              <a:gd name="connsiteX3" fmla="*/ 0 w 2249561"/>
              <a:gd name="connsiteY3" fmla="*/ 985444 h 1272315"/>
              <a:gd name="connsiteX0" fmla="*/ 0 w 2249561"/>
              <a:gd name="connsiteY0" fmla="*/ 979690 h 1266561"/>
              <a:gd name="connsiteX1" fmla="*/ 2249561 w 2249561"/>
              <a:gd name="connsiteY1" fmla="*/ 134020 h 1266561"/>
              <a:gd name="connsiteX2" fmla="*/ 2249561 w 2249561"/>
              <a:gd name="connsiteY2" fmla="*/ 1266561 h 1266561"/>
              <a:gd name="connsiteX3" fmla="*/ 0 w 2249561"/>
              <a:gd name="connsiteY3" fmla="*/ 979690 h 1266561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  <a:gd name="connsiteX0" fmla="*/ 0 w 2249561"/>
              <a:gd name="connsiteY0" fmla="*/ 986957 h 1273828"/>
              <a:gd name="connsiteX1" fmla="*/ 2249561 w 2249561"/>
              <a:gd name="connsiteY1" fmla="*/ 141287 h 1273828"/>
              <a:gd name="connsiteX2" fmla="*/ 2249561 w 2249561"/>
              <a:gd name="connsiteY2" fmla="*/ 1273828 h 1273828"/>
              <a:gd name="connsiteX3" fmla="*/ 0 w 2249561"/>
              <a:gd name="connsiteY3" fmla="*/ 986957 h 127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61" h="1273828">
                <a:moveTo>
                  <a:pt x="0" y="986957"/>
                </a:moveTo>
                <a:cubicBezTo>
                  <a:pt x="690087" y="358432"/>
                  <a:pt x="1188931" y="-294000"/>
                  <a:pt x="2249561" y="141287"/>
                </a:cubicBezTo>
                <a:lnTo>
                  <a:pt x="2249561" y="1273828"/>
                </a:lnTo>
                <a:cubicBezTo>
                  <a:pt x="1762671" y="1220039"/>
                  <a:pt x="570560" y="550676"/>
                  <a:pt x="0" y="9869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dirty="0">
                <a:noFill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700811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504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6" y="3113744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40"/>
              </a:lnSpc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AE7FD6-C4AB-456C-8186-F8E8B285CBB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CEDD3B-B2C6-4C8F-88C7-30EB2A949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5400BA-682A-4644-881E-9D9BA0DAB8F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DB10F3-61E9-4E77-9DC7-82D405E3EBBB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700213"/>
            <a:ext cx="10801350" cy="4608512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US" dirty="0"/>
            </a:lvl5pPr>
            <a:lvl6pPr>
              <a:defRPr lang="en-AU" dirty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66B75CD-5CD6-4D07-B08A-ACCB61480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099731-84D7-49CC-91E0-CE4B07346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59BA0F0A-82FA-4477-B553-959A8EFB7E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695325" y="151136"/>
            <a:ext cx="5256659" cy="2412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Wei Dai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617285-D1B4-4CCD-B438-9B032C51AF79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700213"/>
            <a:ext cx="5218859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sz="2400" dirty="0"/>
            </a:lvl5pPr>
            <a:lvl6pPr>
              <a:defRPr lang="en-AU" sz="2000" dirty="0"/>
            </a:lvl6pPr>
            <a:lvl7pPr>
              <a:defRPr lang="en-AU" dirty="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619" y="1700213"/>
            <a:ext cx="5220000" cy="46085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  <a:lvl6pPr>
              <a:defRPr lang="en-AU" dirty="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C4661F-54FC-4886-BD67-8531186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8CF3B12-4A8B-4A18-B3B1-784A4DED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275DB1-C9CB-4BE5-B284-7833AD902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261A5-F8C2-49CF-AE4B-80932D43C55C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DE9F9C2-C2B0-4B19-9F8F-A1280EA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10801350" cy="4031853"/>
          </a:xfrm>
          <a:prstGeom prst="rect">
            <a:avLst/>
          </a:prstGeo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spcBef>
                <a:spcPts val="1200"/>
              </a:spcBef>
              <a:defRPr lang="en-AU" dirty="0"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D6D02D-851A-425B-9382-05F6C6A21A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1700808"/>
            <a:ext cx="10801350" cy="504825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7739A71-8D07-4132-9F5A-AE8E3A1B32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0550" y="6524625"/>
            <a:ext cx="3384667" cy="241300"/>
          </a:xfrm>
        </p:spPr>
        <p:txBody>
          <a:bodyPr anchor="ctr">
            <a:normAutofit/>
          </a:bodyPr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#[Hashtag text]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DC2F2-9186-47D8-9B5E-AD01B90E6DDD}"/>
              </a:ext>
            </a:extLst>
          </p:cNvPr>
          <p:cNvSpPr/>
          <p:nvPr userDrawn="1"/>
        </p:nvSpPr>
        <p:spPr bwMode="invGray">
          <a:xfrm flipH="1">
            <a:off x="0" y="0"/>
            <a:ext cx="12192000" cy="630000"/>
          </a:xfrm>
          <a:prstGeom prst="rect">
            <a:avLst/>
          </a:prstGeom>
          <a:gradFill flip="none" rotWithShape="1">
            <a:gsLst>
              <a:gs pos="75000">
                <a:schemeClr val="accent1"/>
              </a:gs>
              <a:gs pos="100000">
                <a:srgbClr val="962A8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DB56B-4EE8-4A95-A470-557D6FBBEB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935" y="152896"/>
            <a:ext cx="1210684" cy="324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DF2CA-8642-47E7-98D3-A7019416A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B2684-2D18-4E6D-8AA2-AD850CFD2770}"/>
              </a:ext>
            </a:extLst>
          </p:cNvPr>
          <p:cNvSpPr>
            <a:spLocks noGrp="1"/>
          </p:cNvSpPr>
          <p:nvPr>
            <p:ph type="dt" sz="half" idx="16"/>
          </p:nvPr>
        </p:nvSpPr>
        <p:spPr bwMode="white"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6" y="1052736"/>
            <a:ext cx="10801350" cy="46905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19171"/>
            <a:ext cx="3360109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en-AU"/>
              <a:t>[Presentation Title] | [Date]</a:t>
            </a:r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19171"/>
            <a:ext cx="288032" cy="2402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D2AE-3583-4708-BD46-43C74330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700213"/>
            <a:ext cx="10801349" cy="46085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B83A3-A276-43C3-9F27-2B380C414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5324" y="151134"/>
            <a:ext cx="6552804" cy="288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ct val="8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Wei Dai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2" r:id="rId5"/>
    <p:sldLayoutId id="2147483775" r:id="rId6"/>
    <p:sldLayoutId id="2147483650" r:id="rId7"/>
    <p:sldLayoutId id="2147483652" r:id="rId8"/>
    <p:sldLayoutId id="2147483778" r:id="rId9"/>
    <p:sldLayoutId id="2147483779" r:id="rId10"/>
    <p:sldLayoutId id="2147483728" r:id="rId11"/>
    <p:sldLayoutId id="2147483784" r:id="rId12"/>
    <p:sldLayoutId id="2147483656" r:id="rId13"/>
    <p:sldLayoutId id="2147483732" r:id="rId14"/>
    <p:sldLayoutId id="2147483793" r:id="rId15"/>
    <p:sldLayoutId id="2147483657" r:id="rId16"/>
    <p:sldLayoutId id="2147483765" r:id="rId17"/>
    <p:sldLayoutId id="2147483787" r:id="rId18"/>
    <p:sldLayoutId id="2147483788" r:id="rId19"/>
    <p:sldLayoutId id="2147483794" r:id="rId20"/>
    <p:sldLayoutId id="2147483795" r:id="rId21"/>
    <p:sldLayoutId id="2147483796" r:id="rId22"/>
    <p:sldLayoutId id="2147483791" r:id="rId23"/>
    <p:sldLayoutId id="2147483797" r:id="rId24"/>
    <p:sldLayoutId id="2147483790" r:id="rId25"/>
    <p:sldLayoutId id="2147483798" r:id="rId26"/>
    <p:sldLayoutId id="2147483768" r:id="rId27"/>
    <p:sldLayoutId id="2147483769" r:id="rId28"/>
    <p:sldLayoutId id="2147483770" r:id="rId29"/>
    <p:sldLayoutId id="2147483771" r:id="rId30"/>
    <p:sldLayoutId id="2147483789" r:id="rId31"/>
    <p:sldLayoutId id="2147483776" r:id="rId32"/>
    <p:sldLayoutId id="2147483777" r:id="rId33"/>
    <p:sldLayoutId id="2147483654" r:id="rId34"/>
    <p:sldLayoutId id="2147483785" r:id="rId35"/>
    <p:sldLayoutId id="2147483780" r:id="rId36"/>
    <p:sldLayoutId id="2147483782" r:id="rId37"/>
    <p:sldLayoutId id="2147483799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None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79388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79388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­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79388" algn="l" defTabSz="914400" rtl="0" eaLnBrk="1" latinLnBrk="0" hangingPunct="1">
        <a:lnSpc>
          <a:spcPct val="110000"/>
        </a:lnSpc>
        <a:spcBef>
          <a:spcPts val="100"/>
        </a:spcBef>
        <a:spcAft>
          <a:spcPts val="100"/>
        </a:spcAft>
        <a:buFont typeface="Wingdings" panose="05000000000000000000" pitchFamily="2" charset="2"/>
        <a:buChar char=""/>
        <a:defRPr lang="en-US" sz="18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lang="en-US" sz="2400" kern="1200" baseline="0" dirty="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2000" b="1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663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2987-6E68-47E6-931F-15CD6EAC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zh-CN" b="1" dirty="0"/>
              <a:t>Generative Adversarial Network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1891B-CDDB-4FE8-9BA2-4CC0FB67B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AU" b="1" dirty="0"/>
              <a:t>GAN</a:t>
            </a:r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86C73-FC44-49C8-BAA6-F31507884D7A}"/>
              </a:ext>
            </a:extLst>
          </p:cNvPr>
          <p:cNvSpPr/>
          <p:nvPr/>
        </p:nvSpPr>
        <p:spPr>
          <a:xfrm>
            <a:off x="726863" y="3429000"/>
            <a:ext cx="10738274" cy="92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Wei Dai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AU" sz="1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PHD Candidate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AU" sz="1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School of Information Technology and Electrical Engineering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4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31C48F-94E0-4418-B545-A96AB83218EE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285750" indent="-285750"/>
                <a:r>
                  <a:rPr lang="en-AU" b="1" dirty="0"/>
                  <a:t>Overall loss</a:t>
                </a:r>
                <a:r>
                  <a:rPr lang="en-AU" dirty="0"/>
                  <a:t>: </a:t>
                </a:r>
              </a:p>
              <a:p>
                <a:pPr marL="4657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r>
                          <a:rPr lang="en-A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lang="en-AU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AU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AU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  <a:p>
                <a:r>
                  <a:rPr lang="en-AU" b="1" dirty="0"/>
                  <a:t>Discriminator loss</a:t>
                </a:r>
                <a:r>
                  <a:rPr lang="en-AU" dirty="0"/>
                  <a:t>:</a:t>
                </a:r>
              </a:p>
              <a:p>
                <a:pPr marL="4657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r>
                          <a:rPr lang="en-A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lang="en-AU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AU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AU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  <a:p>
                <a:pPr marL="465750" lvl="1" indent="-285750"/>
                <a:r>
                  <a:rPr lang="en-AU" dirty="0"/>
                  <a:t>Minimise the classification error: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dirty="0"/>
              </a:p>
              <a:p>
                <a:pPr marL="465750" lvl="1" indent="-285750"/>
                <a:r>
                  <a:rPr lang="en-US" altLang="zh-CN" dirty="0" err="1"/>
                  <a:t>sd</a:t>
                </a:r>
                <a:endParaRPr lang="en-AU" dirty="0"/>
              </a:p>
              <a:p>
                <a:pPr marL="465750" lvl="1" indent="-285750"/>
                <a:endParaRPr lang="en-AU" dirty="0"/>
              </a:p>
              <a:p>
                <a:pPr marL="285750" indent="-285750"/>
                <a:r>
                  <a:rPr lang="en-AU" b="1" dirty="0"/>
                  <a:t>Generator loss</a:t>
                </a:r>
                <a:r>
                  <a:rPr lang="en-AU" dirty="0"/>
                  <a:t>:</a:t>
                </a:r>
              </a:p>
              <a:p>
                <a:pPr marL="4657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lang="en-AU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AU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AU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  <a:p>
                <a:pPr marL="465750" lvl="1" indent="-285750"/>
                <a:r>
                  <a:rPr lang="en-AU" sz="1700" dirty="0"/>
                  <a:t>Maximise the classification error: </a:t>
                </a:r>
                <a14:m>
                  <m:oMath xmlns:m="http://schemas.openxmlformats.org/officeDocument/2006/math">
                    <m:r>
                      <a:rPr lang="en-AU" sz="17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7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AU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AU" sz="1700" i="1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endParaRPr lang="en-AU" sz="1700" dirty="0"/>
              </a:p>
              <a:p>
                <a:pPr marL="465750" lvl="1" indent="-285750"/>
                <a:r>
                  <a:rPr lang="en-AU" sz="1700" dirty="0" err="1"/>
                  <a:t>sd</a:t>
                </a:r>
                <a:endParaRPr lang="en-AU" sz="1700" dirty="0"/>
              </a:p>
              <a:p>
                <a:pPr marL="465750" lvl="1" indent="-285750"/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31C48F-94E0-4418-B545-A96AB8321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85" t="-2269" b="-7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F6FF3-E286-429F-A529-0213F64D54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GAN loss function</a:t>
            </a:r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169D2-BA76-4268-BBEE-33A1400334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EC1748-1601-471A-A7D3-16B619C8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Generative Adversarial Network(GAN)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ECBD65-A771-4872-B58D-158BD17FBEA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4E5A3-3768-4DEE-AA14-0500E918C6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EC7DB0-5767-4DCB-ACF6-9CC79008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73" y="4134883"/>
            <a:ext cx="5185531" cy="695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7AAA7-6D42-4244-B94A-C28D0390B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5946236"/>
            <a:ext cx="4018051" cy="8674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4A0011-8CE9-4B2B-922B-AC490EBEE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68" y="5509723"/>
            <a:ext cx="6171169" cy="548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65FC64-091F-4B74-BCAC-963CB9461093}"/>
              </a:ext>
            </a:extLst>
          </p:cNvPr>
          <p:cNvSpPr txBox="1"/>
          <p:nvPr/>
        </p:nvSpPr>
        <p:spPr>
          <a:xfrm>
            <a:off x="5807968" y="522920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Final loss function: minmax game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4953E-28AD-4086-96DE-9D93ADDE8857}"/>
              </a:ext>
            </a:extLst>
          </p:cNvPr>
          <p:cNvSpPr/>
          <p:nvPr/>
        </p:nvSpPr>
        <p:spPr>
          <a:xfrm>
            <a:off x="5591944" y="5049984"/>
            <a:ext cx="6387193" cy="10082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C242A4-99B4-4606-8F6F-E8365EB8C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348" y="1608933"/>
            <a:ext cx="484890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AB801F-A4B5-479D-A44E-AC72A72C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DAD135-F70C-4D52-9FF5-8050EC2FA3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24DF-B909-4613-884A-38B2ADD4AC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40D014-AB21-4D40-84B4-8FCC35D9CE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pic>
        <p:nvPicPr>
          <p:cNvPr id="1026" name="Picture 2" descr="Question Mark Stock Photo - Download Image Now - iStock">
            <a:extLst>
              <a:ext uri="{FF2B5EF4-FFF2-40B4-BE49-F238E27FC236}">
                <a16:creationId xmlns:a16="http://schemas.microsoft.com/office/drawing/2014/main" id="{ED2FA817-35EB-4D37-B7D6-62D4423DF6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64704"/>
            <a:ext cx="8392049" cy="55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96042-8885-4258-8F81-19FD4143DC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Training procedure: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4D6B7-A1B9-4F24-8F30-0FCF423DB6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093AC6-E8D7-464E-BF3F-9A6E3E40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Generative Adversarial Network(GAN)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E67B84-B266-44B6-A65E-67688430759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FE303-32F1-42BE-9B89-15E9B9EB2D2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63B9E1A1-DE76-4EFC-858E-E9196803A7AB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088780"/>
            <a:ext cx="6808091" cy="44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AB801F-A4B5-479D-A44E-AC72A72C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DAD135-F70C-4D52-9FF5-8050EC2FA3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24DF-B909-4613-884A-38B2ADD4AC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40D014-AB21-4D40-84B4-8FCC35D9CE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pic>
        <p:nvPicPr>
          <p:cNvPr id="1026" name="Picture 2" descr="Question Mark Stock Photo - Download Image Now - iStock">
            <a:extLst>
              <a:ext uri="{FF2B5EF4-FFF2-40B4-BE49-F238E27FC236}">
                <a16:creationId xmlns:a16="http://schemas.microsoft.com/office/drawing/2014/main" id="{ED2FA817-35EB-4D37-B7D6-62D4423DF6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64704"/>
            <a:ext cx="8392049" cy="55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55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E81A72-057F-410E-9982-0838D2380D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1521792"/>
            <a:ext cx="6192762" cy="4786933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Supervised Learning</a:t>
            </a:r>
            <a:r>
              <a:rPr lang="en-A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Learning under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 set of labelled data is given while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Classification and regression</a:t>
            </a:r>
          </a:p>
          <a:p>
            <a:r>
              <a:rPr lang="en-US" altLang="zh-CN" b="1" dirty="0"/>
              <a:t>Un</a:t>
            </a:r>
            <a:r>
              <a:rPr lang="en-AU" altLang="zh-CN" b="1" dirty="0"/>
              <a:t>supervised Learning</a:t>
            </a:r>
            <a:r>
              <a:rPr lang="en-AU" altLang="zh-C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Model is handed data set with no explicit instructions.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Normally dataset is not labelled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Model tries to automatically find the structure in data by extracting the features and analysing the structure</a:t>
            </a:r>
          </a:p>
          <a:p>
            <a:r>
              <a:rPr lang="en-AU" b="1" dirty="0"/>
              <a:t>Semi-supervised learning</a:t>
            </a:r>
            <a:r>
              <a:rPr lang="en-A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Training dataset contains both labelled and unlabelled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Useful when labelled dataset is hard to obtain (medical images)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7D7FF-CD12-4FF6-B2F7-896A8B72CB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5CADCC-A663-42D3-A842-8C769A9F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 types	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B3D4F0-1A0C-44AE-A419-111B0F4200B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ABCB6-2832-4A25-84B3-64D66EC5FC0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7003F-95B7-439E-B237-06F11258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317" y="2076500"/>
            <a:ext cx="516539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63A368A-B577-44C9-8561-C7023FB5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Deep Convolutional GAN (DCGAN)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2E7B45-9CCE-428F-BB30-35503B1A9B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B4F1A-3DB1-4954-96BA-1D742202F54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15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D93CB4-D10C-4836-A2FC-2E642DBBC7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655CF-F471-4496-A225-91AF09A2A7B5}"/>
              </a:ext>
            </a:extLst>
          </p:cNvPr>
          <p:cNvSpPr txBox="1"/>
          <p:nvPr/>
        </p:nvSpPr>
        <p:spPr>
          <a:xfrm>
            <a:off x="695325" y="1628800"/>
            <a:ext cx="413678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Architecture</a:t>
            </a:r>
            <a:r>
              <a:rPr lang="en-A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Replace any pooling layers with </a:t>
            </a:r>
            <a:r>
              <a:rPr lang="en-AU" sz="1600" b="1" dirty="0" err="1"/>
              <a:t>strided</a:t>
            </a:r>
            <a:r>
              <a:rPr lang="en-AU" sz="1600" b="1" dirty="0"/>
              <a:t> convolutions</a:t>
            </a:r>
            <a:r>
              <a:rPr lang="en-AU" sz="1600" dirty="0"/>
              <a:t> (discriminator)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Use </a:t>
            </a:r>
            <a:r>
              <a:rPr lang="en-AU" sz="1600" b="1" dirty="0" err="1"/>
              <a:t>batchnorm</a:t>
            </a:r>
            <a:r>
              <a:rPr lang="en-AU" sz="1600" dirty="0"/>
              <a:t> in both the generator and the discriminator.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Remove fully connected hidden layers for deeper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Use </a:t>
            </a:r>
            <a:r>
              <a:rPr lang="en-AU" sz="1600" b="1" dirty="0" err="1"/>
              <a:t>ReLU</a:t>
            </a:r>
            <a:r>
              <a:rPr lang="en-AU" sz="1600" b="1" dirty="0"/>
              <a:t> activation </a:t>
            </a:r>
            <a:r>
              <a:rPr lang="en-AU" sz="1600" dirty="0"/>
              <a:t>in generator for all layers except for the output, which uses Tanh.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Use </a:t>
            </a:r>
            <a:r>
              <a:rPr lang="en-AU" sz="1600" b="1" dirty="0" err="1"/>
              <a:t>LeakyReLU</a:t>
            </a:r>
            <a:r>
              <a:rPr lang="en-AU" sz="1600" dirty="0"/>
              <a:t> activation in the discriminator for all layers.</a:t>
            </a:r>
          </a:p>
          <a:p>
            <a:r>
              <a:rPr lang="en-AU" sz="1600" b="1" dirty="0"/>
              <a:t>Advantage</a:t>
            </a:r>
            <a:r>
              <a:rPr lang="en-AU" sz="16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Stable training and more likely to converge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A good feature extractor for unsupervised learning</a:t>
            </a:r>
          </a:p>
        </p:txBody>
      </p:sp>
      <p:pic>
        <p:nvPicPr>
          <p:cNvPr id="4104" name="Picture 8" descr="DCGAN Under 100 Lines of Code. Although Deep Convolutional GAN has… | by  Himanshu Dutta | The Startup | Medium">
            <a:extLst>
              <a:ext uri="{FF2B5EF4-FFF2-40B4-BE49-F238E27FC236}">
                <a16:creationId xmlns:a16="http://schemas.microsoft.com/office/drawing/2014/main" id="{96B8530D-6E5E-4C71-BC51-19FA143D1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03"/>
          <a:stretch/>
        </p:blipFill>
        <p:spPr bwMode="auto">
          <a:xfrm>
            <a:off x="5087888" y="1196752"/>
            <a:ext cx="6580370" cy="479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1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AB801F-A4B5-479D-A44E-AC72A72C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DAD135-F70C-4D52-9FF5-8050EC2FA3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24DF-B909-4613-884A-38B2ADD4AC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16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40D014-AB21-4D40-84B4-8FCC35D9CE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pic>
        <p:nvPicPr>
          <p:cNvPr id="1026" name="Picture 2" descr="Question Mark Stock Photo - Download Image Now - iStock">
            <a:extLst>
              <a:ext uri="{FF2B5EF4-FFF2-40B4-BE49-F238E27FC236}">
                <a16:creationId xmlns:a16="http://schemas.microsoft.com/office/drawing/2014/main" id="{ED2FA817-35EB-4D37-B7D6-62D4423DF6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64704"/>
            <a:ext cx="8392049" cy="55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51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0C9EF-61DD-4131-AC0D-7920B961B3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Generate images with certain conditions or attributes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D9C596-305C-48E1-8683-3FA4A66284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3BACDA-3BBD-4990-A662-369FACF7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Conditional GAN (CGANs)	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E9D5DC-25AC-448B-A5FF-CD63CF211F5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79289-9975-4ECA-AC72-6E7C2175FD9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17</a:t>
            </a:fld>
            <a:endParaRPr lang="en-AU" dirty="0"/>
          </a:p>
        </p:txBody>
      </p:sp>
      <p:pic>
        <p:nvPicPr>
          <p:cNvPr id="5122" name="Picture 2" descr="MNIST Dataset | DeepAI">
            <a:extLst>
              <a:ext uri="{FF2B5EF4-FFF2-40B4-BE49-F238E27FC236}">
                <a16:creationId xmlns:a16="http://schemas.microsoft.com/office/drawing/2014/main" id="{977FDFD5-095F-40BC-A615-3E84C8EB4B41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40" y="4669476"/>
            <a:ext cx="1895598" cy="189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4BAA13-9E86-47C0-9676-A6497D947E0D}"/>
              </a:ext>
            </a:extLst>
          </p:cNvPr>
          <p:cNvSpPr txBox="1"/>
          <p:nvPr/>
        </p:nvSpPr>
        <p:spPr>
          <a:xfrm>
            <a:off x="623392" y="2276872"/>
            <a:ext cx="37771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Architecture</a:t>
            </a:r>
            <a:r>
              <a:rPr lang="en-A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Add a vector of features as condition on both generator’s discriminator’s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Condition should be in form of one-hot vector </a:t>
            </a:r>
          </a:p>
          <a:p>
            <a:r>
              <a:rPr lang="en-AU" b="1" dirty="0"/>
              <a:t>Con</a:t>
            </a:r>
            <a:r>
              <a:rPr lang="en-A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Need labelled data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5124" name="Picture 4" descr="Image for post">
            <a:extLst>
              <a:ext uri="{FF2B5EF4-FFF2-40B4-BE49-F238E27FC236}">
                <a16:creationId xmlns:a16="http://schemas.microsoft.com/office/drawing/2014/main" id="{846724F9-2D48-4CCD-8F25-A16130C7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90" y="2114192"/>
            <a:ext cx="6222884" cy="175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for post">
            <a:extLst>
              <a:ext uri="{FF2B5EF4-FFF2-40B4-BE49-F238E27FC236}">
                <a16:creationId xmlns:a16="http://schemas.microsoft.com/office/drawing/2014/main" id="{EBEBD572-A9BF-4C2E-9909-C7E93C6A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4041068"/>
            <a:ext cx="694075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DB990F-9C11-4918-9DD1-124285657BB8}"/>
              </a:ext>
            </a:extLst>
          </p:cNvPr>
          <p:cNvCxnSpPr/>
          <p:nvPr/>
        </p:nvCxnSpPr>
        <p:spPr>
          <a:xfrm flipV="1">
            <a:off x="7896200" y="4041068"/>
            <a:ext cx="720080" cy="252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B4CD34-4144-4BC5-9971-0DC3B39F9D20}"/>
              </a:ext>
            </a:extLst>
          </p:cNvPr>
          <p:cNvCxnSpPr/>
          <p:nvPr/>
        </p:nvCxnSpPr>
        <p:spPr>
          <a:xfrm flipV="1">
            <a:off x="7896200" y="4041068"/>
            <a:ext cx="936104" cy="126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71AB5C-6046-4D83-9FEE-368959E98BC6}"/>
              </a:ext>
            </a:extLst>
          </p:cNvPr>
          <p:cNvCxnSpPr/>
          <p:nvPr/>
        </p:nvCxnSpPr>
        <p:spPr>
          <a:xfrm flipH="1" flipV="1">
            <a:off x="9120336" y="4149080"/>
            <a:ext cx="576064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AE1AD6-E11D-4214-A0B9-92D1DCAEB97B}"/>
              </a:ext>
            </a:extLst>
          </p:cNvPr>
          <p:cNvCxnSpPr/>
          <p:nvPr/>
        </p:nvCxnSpPr>
        <p:spPr>
          <a:xfrm flipH="1" flipV="1">
            <a:off x="8976320" y="4149080"/>
            <a:ext cx="720080" cy="71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5FFFEE-D81B-43B4-BE93-5504231A4CD5}"/>
              </a:ext>
            </a:extLst>
          </p:cNvPr>
          <p:cNvSpPr txBox="1"/>
          <p:nvPr/>
        </p:nvSpPr>
        <p:spPr>
          <a:xfrm>
            <a:off x="8627216" y="359515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These are images of digits</a:t>
            </a:r>
          </a:p>
        </p:txBody>
      </p:sp>
    </p:spTree>
    <p:extLst>
      <p:ext uri="{BB962C8B-B14F-4D97-AF65-F5344CB8AC3E}">
        <p14:creationId xmlns:p14="http://schemas.microsoft.com/office/powerpoint/2010/main" val="403717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Image for post">
            <a:extLst>
              <a:ext uri="{FF2B5EF4-FFF2-40B4-BE49-F238E27FC236}">
                <a16:creationId xmlns:a16="http://schemas.microsoft.com/office/drawing/2014/main" id="{4974EB0A-F48F-415F-ADD1-EA7531B0A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44" y="2648660"/>
            <a:ext cx="6730047" cy="40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3B41F-EA5B-4F26-9461-1A4C555CCC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Overview: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7975D-BFE8-4150-990A-4E42713327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87A2EF-3180-4294-B221-B15BDEA2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Conditional GAN (CGANs)	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E3E75D-30AF-4C9B-9C6E-3A2477485BB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90B14-448E-46CE-9D9E-6A946D8F64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18</a:t>
            </a:fld>
            <a:endParaRPr lang="en-AU" dirty="0"/>
          </a:p>
        </p:txBody>
      </p:sp>
      <p:pic>
        <p:nvPicPr>
          <p:cNvPr id="12" name="Picture 6" descr="Image for post">
            <a:extLst>
              <a:ext uri="{FF2B5EF4-FFF2-40B4-BE49-F238E27FC236}">
                <a16:creationId xmlns:a16="http://schemas.microsoft.com/office/drawing/2014/main" id="{8B83E136-39B2-4931-B34E-877F95E33812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796921"/>
            <a:ext cx="5472608" cy="590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DFD60-5F65-4F78-B2B1-FCB7CA371175}"/>
              </a:ext>
            </a:extLst>
          </p:cNvPr>
          <p:cNvSpPr txBox="1"/>
          <p:nvPr/>
        </p:nvSpPr>
        <p:spPr>
          <a:xfrm>
            <a:off x="695324" y="2205633"/>
            <a:ext cx="5400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Loss:</a:t>
            </a:r>
          </a:p>
          <a:p>
            <a:endParaRPr lang="en-AU" dirty="0"/>
          </a:p>
        </p:txBody>
      </p:sp>
      <p:pic>
        <p:nvPicPr>
          <p:cNvPr id="6156" name="Picture 12" descr="Image for post">
            <a:extLst>
              <a:ext uri="{FF2B5EF4-FFF2-40B4-BE49-F238E27FC236}">
                <a16:creationId xmlns:a16="http://schemas.microsoft.com/office/drawing/2014/main" id="{877DEAB1-6E87-41D8-B44B-4AD4A807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5" y="3360409"/>
            <a:ext cx="5474067" cy="298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Image for post">
            <a:extLst>
              <a:ext uri="{FF2B5EF4-FFF2-40B4-BE49-F238E27FC236}">
                <a16:creationId xmlns:a16="http://schemas.microsoft.com/office/drawing/2014/main" id="{C9377FB5-F13B-4902-89E2-346A96A8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64" y="3651236"/>
            <a:ext cx="5472608" cy="298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for post">
            <a:extLst>
              <a:ext uri="{FF2B5EF4-FFF2-40B4-BE49-F238E27FC236}">
                <a16:creationId xmlns:a16="http://schemas.microsoft.com/office/drawing/2014/main" id="{7964CE30-B2CC-4788-89C7-00D7B620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69" y="1642533"/>
            <a:ext cx="3384667" cy="95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3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AB801F-A4B5-479D-A44E-AC72A72C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DAD135-F70C-4D52-9FF5-8050EC2FA3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24DF-B909-4613-884A-38B2ADD4AC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19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40D014-AB21-4D40-84B4-8FCC35D9CE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pic>
        <p:nvPicPr>
          <p:cNvPr id="1026" name="Picture 2" descr="Question Mark Stock Photo - Download Image Now - iStock">
            <a:extLst>
              <a:ext uri="{FF2B5EF4-FFF2-40B4-BE49-F238E27FC236}">
                <a16:creationId xmlns:a16="http://schemas.microsoft.com/office/drawing/2014/main" id="{ED2FA817-35EB-4D37-B7D6-62D4423DF6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64704"/>
            <a:ext cx="8392049" cy="55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42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C3C755-8DEB-4C23-8409-BBCE939194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2276872"/>
            <a:ext cx="4176539" cy="403185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Generative Network is about </a:t>
            </a:r>
          </a:p>
          <a:p>
            <a:pPr marL="465750" lvl="1" indent="-285750"/>
            <a:r>
              <a:rPr lang="en-AU" dirty="0"/>
              <a:t>Creating or generating new content</a:t>
            </a:r>
          </a:p>
          <a:p>
            <a:pPr marL="465750" lvl="1" indent="-285750"/>
            <a:r>
              <a:rPr lang="en-AU" dirty="0"/>
              <a:t>Generating random vectors with respect to a specific probability distribution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20D64D-189D-4092-85B6-04080F3B9E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What is Generative Network?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550B4D-6C4F-4853-A59B-1CF7E9AAE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B0B818-FDD9-4058-AE96-50B4F969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b="1" dirty="0"/>
              <a:t>Generative Network</a:t>
            </a:r>
            <a:endParaRPr lang="en-AU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1A9E25-2DCC-4028-8147-953306A1D9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63" y="4117678"/>
            <a:ext cx="3874401" cy="110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of four photorealistic faces created by a generative adversarial&#10;network.">
            <a:extLst>
              <a:ext uri="{FF2B5EF4-FFF2-40B4-BE49-F238E27FC236}">
                <a16:creationId xmlns:a16="http://schemas.microsoft.com/office/drawing/2014/main" id="{7F606558-7CAE-4CF6-8C84-9FB72CF2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63" y="5391096"/>
            <a:ext cx="3874401" cy="95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30E6ABFC-E4B3-4FD3-88D1-93BE0DB2F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2356782"/>
            <a:ext cx="7234183" cy="344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7CCC87-2B80-4EE3-9154-B5B0A69E7D63}"/>
              </a:ext>
            </a:extLst>
          </p:cNvPr>
          <p:cNvSpPr txBox="1"/>
          <p:nvPr/>
        </p:nvSpPr>
        <p:spPr>
          <a:xfrm>
            <a:off x="6672064" y="255566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Transform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B3887-AC5E-4757-B47F-3B5F56E3E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944" y="871310"/>
            <a:ext cx="1609950" cy="140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5C1E36-9973-4AF6-B822-7EB5411BE881}"/>
              </a:ext>
            </a:extLst>
          </p:cNvPr>
          <p:cNvSpPr txBox="1"/>
          <p:nvPr/>
        </p:nvSpPr>
        <p:spPr>
          <a:xfrm>
            <a:off x="5300298" y="592691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True Distribution: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C0769-83E0-4014-A25B-9A8204E6305E}"/>
              </a:ext>
            </a:extLst>
          </p:cNvPr>
          <p:cNvSpPr txBox="1"/>
          <p:nvPr/>
        </p:nvSpPr>
        <p:spPr>
          <a:xfrm>
            <a:off x="9874352" y="235425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Generative (“Fake”) </a:t>
            </a:r>
          </a:p>
          <a:p>
            <a:r>
              <a:rPr lang="en-AU" dirty="0"/>
              <a:t>Distribution: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1B43380-A366-4FCE-963D-E28860146D4C}"/>
              </a:ext>
            </a:extLst>
          </p:cNvPr>
          <p:cNvSpPr/>
          <p:nvPr/>
        </p:nvSpPr>
        <p:spPr>
          <a:xfrm>
            <a:off x="7320136" y="1156462"/>
            <a:ext cx="1152128" cy="480959"/>
          </a:xfrm>
          <a:prstGeom prst="rightArrow">
            <a:avLst/>
          </a:prstGeom>
          <a:noFill/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1FDBE-9B50-4D9A-94DC-004BFD105AAD}"/>
              </a:ext>
            </a:extLst>
          </p:cNvPr>
          <p:cNvSpPr txBox="1"/>
          <p:nvPr/>
        </p:nvSpPr>
        <p:spPr>
          <a:xfrm>
            <a:off x="8577186" y="1127191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Image can be considered as</a:t>
            </a:r>
          </a:p>
          <a:p>
            <a:r>
              <a:rPr lang="en-AU" dirty="0"/>
              <a:t>pixels with certain distribution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96FAB-2295-4769-A2E8-988C6A11BF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D969322-C492-4642-86B6-EF0889741DE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619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DE76D7-0079-4488-9643-E559273C02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Cross-domain Style Transfer (Image translation)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30EC9C-8277-4F45-9908-A71CEA1DBD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721A8B-C838-4DBB-8813-2EEB2C6C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Cycle GAN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CE4E09-72E0-40F0-A9EC-316D07301F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C95B6-5DB5-4E3A-AC40-1B01BFC2998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20</a:t>
            </a:fld>
            <a:endParaRPr lang="en-AU" dirty="0"/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BAF0CC3B-3F75-4A87-BB5B-6E2B5E6D2995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034840"/>
            <a:ext cx="6238149" cy="274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FFD3DE-59D3-40DA-B461-EEDC26D13601}"/>
              </a:ext>
            </a:extLst>
          </p:cNvPr>
          <p:cNvSpPr txBox="1"/>
          <p:nvPr/>
        </p:nvSpPr>
        <p:spPr>
          <a:xfrm>
            <a:off x="695323" y="2101145"/>
            <a:ext cx="4104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Baseline 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Treat style transfer as a image reconstruction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 G to convert image from domain x to domain 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Reverse the process with reconstruction network, 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Optimize using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7172" name="Picture 4" descr="Image for post">
            <a:extLst>
              <a:ext uri="{FF2B5EF4-FFF2-40B4-BE49-F238E27FC236}">
                <a16:creationId xmlns:a16="http://schemas.microsoft.com/office/drawing/2014/main" id="{CB4631DB-3050-40B5-85C0-ED73705C9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93" y="4896340"/>
            <a:ext cx="7538580" cy="150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for post">
            <a:extLst>
              <a:ext uri="{FF2B5EF4-FFF2-40B4-BE49-F238E27FC236}">
                <a16:creationId xmlns:a16="http://schemas.microsoft.com/office/drawing/2014/main" id="{3879019C-E936-46A7-AA23-D542AAB28E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26" y="660539"/>
            <a:ext cx="4267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9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2E305A0-3EA4-466A-BDD3-6AF2297464E8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80599" y="2147955"/>
                <a:ext cx="3111145" cy="4017350"/>
              </a:xfrm>
            </p:spPr>
            <p:txBody>
              <a:bodyPr>
                <a:normAutofit fontScale="40000" lnSpcReduction="20000"/>
              </a:bodyPr>
              <a:lstStyle/>
              <a:p>
                <a:r>
                  <a:rPr lang="en-AU" sz="4000" b="1" dirty="0"/>
                  <a:t>Generator</a:t>
                </a:r>
                <a:r>
                  <a:rPr lang="en-AU" sz="4000" dirty="0"/>
                  <a:t> 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4000" dirty="0"/>
                  <a:t>Real image, x -&gt; style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AU" sz="4000" dirty="0"/>
              </a:p>
              <a:p>
                <a:r>
                  <a:rPr lang="en-AU" sz="4000" b="1" dirty="0"/>
                  <a:t>Generator</a:t>
                </a:r>
                <a:r>
                  <a:rPr lang="en-AU" sz="4000" dirty="0"/>
                  <a:t> F: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4000" dirty="0"/>
                  <a:t>Style image,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AU" sz="4000" dirty="0"/>
                  <a:t> -&gt; reconstructed real image,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AU" sz="4000" dirty="0"/>
              </a:p>
              <a:p>
                <a:r>
                  <a:rPr lang="en-AU" sz="4000" b="1" dirty="0"/>
                  <a:t>Discriminator</a:t>
                </a:r>
                <a:r>
                  <a:rPr lang="en-AU" sz="4000" dirty="0"/>
                  <a:t> D: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4000" dirty="0"/>
                  <a:t>Identify real or fake style image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AU" sz="4000" dirty="0"/>
              </a:p>
              <a:p>
                <a:r>
                  <a:rPr lang="en-AU" sz="4000" b="1" dirty="0"/>
                  <a:t>Pro</a:t>
                </a:r>
                <a:r>
                  <a:rPr lang="en-AU" sz="4000" dirty="0"/>
                  <a:t>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4000" dirty="0"/>
                  <a:t>No paired images needed.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4000" dirty="0" err="1"/>
                  <a:t>CycleGAN</a:t>
                </a:r>
                <a:r>
                  <a:rPr lang="en-AU" sz="4000" dirty="0"/>
                  <a:t> learns style of image as whole and applies to other types of images</a:t>
                </a:r>
              </a:p>
              <a:p>
                <a:endParaRPr lang="en-AU" sz="7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2E305A0-3EA4-466A-BDD3-6AF229746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80599" y="2147955"/>
                <a:ext cx="3111145" cy="4017350"/>
              </a:xfrm>
              <a:blipFill>
                <a:blip r:embed="rId2"/>
                <a:stretch>
                  <a:fillRect l="-4118" t="-2124" r="-76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8EA21-9A2C-46F9-9DCD-8E837B71B9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Architecture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7FBB9-98FD-4427-912B-C1A8742F9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2CA290-5F6A-4B88-9375-1DC0E452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Cycle GAN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12AEF4-F92E-435A-8629-C0F0275F959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11CA8-C83D-4BFE-88E7-02216791A6A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21</a:t>
            </a:fld>
            <a:endParaRPr lang="en-AU" dirty="0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2960505D-B49E-497A-9233-C188A8E32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08" y="1126542"/>
            <a:ext cx="4902484" cy="310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F30B2-87F0-4269-AB3F-DE86A6150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230" y="4488316"/>
            <a:ext cx="4539839" cy="1415976"/>
          </a:xfrm>
          <a:prstGeom prst="rect">
            <a:avLst/>
          </a:prstGeom>
        </p:spPr>
      </p:pic>
      <p:pic>
        <p:nvPicPr>
          <p:cNvPr id="8198" name="Picture 6" descr="Image for post">
            <a:extLst>
              <a:ext uri="{FF2B5EF4-FFF2-40B4-BE49-F238E27FC236}">
                <a16:creationId xmlns:a16="http://schemas.microsoft.com/office/drawing/2014/main" id="{41655882-01AA-428E-A588-F5D1FB98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65" y="4300918"/>
            <a:ext cx="3477527" cy="20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for post">
            <a:extLst>
              <a:ext uri="{FF2B5EF4-FFF2-40B4-BE49-F238E27FC236}">
                <a16:creationId xmlns:a16="http://schemas.microsoft.com/office/drawing/2014/main" id="{C865FD4B-6134-423F-BBC2-00C7F6E6C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48" y="1087850"/>
            <a:ext cx="2807956" cy="223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7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EA13686-3837-4630-8E9E-9F3CE301512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Cycle consistency loss:</a:t>
                </a:r>
              </a:p>
              <a:p>
                <a:pPr marL="465750" lvl="1" indent="-285750"/>
                <a:r>
                  <a:rPr lang="en-AU" dirty="0"/>
                  <a:t>Reconstruction loss with L1-norm for real image</a:t>
                </a:r>
              </a:p>
              <a:p>
                <a:pPr marL="645750" lvl="2" indent="-285750"/>
                <a:r>
                  <a:rPr lang="en-AU" dirty="0"/>
                  <a:t>(x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/>
                  <a:t> 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/>
                  <a:t> reconstructed x) + (y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/>
                  <a:t> x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AU" dirty="0"/>
                  <a:t> reconstructed y)</a:t>
                </a:r>
              </a:p>
              <a:p>
                <a:pPr marL="645750" lvl="2" indent="-285750"/>
                <a:endParaRPr lang="en-AU" dirty="0"/>
              </a:p>
              <a:p>
                <a:pPr lvl="2" indent="0">
                  <a:buNone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Adversary loss: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Overall loss function: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marL="465750" lvl="1" indent="-285750"/>
                <a:endParaRPr lang="en-AU" dirty="0"/>
              </a:p>
              <a:p>
                <a:pPr marL="645750" lvl="2" indent="-285750"/>
                <a:endParaRPr lang="en-A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EA13686-3837-4630-8E9E-9F3CE3015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3"/>
                <a:stretch>
                  <a:fillRect l="-1185" t="-181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7D03-18C5-49B4-9F17-516AF21EE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Loss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5CBA1-A4E0-4EA5-9596-7DC7F7D8DC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15FCE6-D363-462E-9524-75E6DF11B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Cycle GAN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4FD736-2D49-4587-B0EE-63EF5E1BD86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B42E6-3AD4-4272-B71D-2172F9E9CC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22</a:t>
            </a:fld>
            <a:endParaRPr lang="en-AU" dirty="0"/>
          </a:p>
        </p:txBody>
      </p:sp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F56384C5-04CB-4576-B652-34FE438F7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3333431"/>
            <a:ext cx="9788850" cy="69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for post">
            <a:extLst>
              <a:ext uri="{FF2B5EF4-FFF2-40B4-BE49-F238E27FC236}">
                <a16:creationId xmlns:a16="http://schemas.microsoft.com/office/drawing/2014/main" id="{D0560403-6C17-40E9-BE6F-E937A57C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7" y="4437112"/>
            <a:ext cx="881308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for post">
            <a:extLst>
              <a:ext uri="{FF2B5EF4-FFF2-40B4-BE49-F238E27FC236}">
                <a16:creationId xmlns:a16="http://schemas.microsoft.com/office/drawing/2014/main" id="{9D2519F9-E893-4874-B8A8-11C0A0DC3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05" y="5881802"/>
            <a:ext cx="10275263" cy="63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for post">
            <a:extLst>
              <a:ext uri="{FF2B5EF4-FFF2-40B4-BE49-F238E27FC236}">
                <a16:creationId xmlns:a16="http://schemas.microsoft.com/office/drawing/2014/main" id="{6E9E709D-6009-4C7C-B7DF-89D5DA7CE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137344"/>
            <a:ext cx="4839097" cy="15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A7FED9-4673-464E-A09D-6EA45DA741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276872"/>
            <a:ext cx="4968626" cy="403185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Direct Method</a:t>
            </a:r>
            <a:r>
              <a:rPr lang="en-AU" dirty="0"/>
              <a:t>:</a:t>
            </a:r>
          </a:p>
          <a:p>
            <a:pPr marL="465750" lvl="1" indent="-285750"/>
            <a:r>
              <a:rPr lang="en-AU" dirty="0"/>
              <a:t>Directly compare the true distribution and generated distribution</a:t>
            </a:r>
          </a:p>
          <a:p>
            <a:pPr marL="465750" lvl="1" indent="-285750"/>
            <a:r>
              <a:rPr lang="en-AU" dirty="0"/>
              <a:t>Optimize network by backpropagating the difference between two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Con</a:t>
            </a:r>
            <a:r>
              <a:rPr lang="en-AU" dirty="0"/>
              <a:t>:</a:t>
            </a:r>
          </a:p>
          <a:p>
            <a:pPr marL="465750" lvl="1" indent="-285750"/>
            <a:r>
              <a:rPr lang="en-AU" dirty="0"/>
              <a:t>Comparing the difference (or distance) between two complex distributions can be hard (even with help of loss function such as MMD, KL divergence</a:t>
            </a:r>
          </a:p>
          <a:p>
            <a:pPr marL="465750" lvl="1" indent="-285750"/>
            <a:r>
              <a:rPr lang="en-AU" dirty="0"/>
              <a:t>The comparison is constrained by the specific loss function, not learnable </a:t>
            </a:r>
          </a:p>
          <a:p>
            <a:pPr marL="465750" lvl="1" indent="-285750"/>
            <a:endParaRPr lang="en-AU" dirty="0"/>
          </a:p>
          <a:p>
            <a:pPr marL="465750" lvl="1" indent="-285750"/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66818-419F-48B7-84B0-3D91FDEAB7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How to generate random variable following a target distribution?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82528-E436-4D90-90CD-D9FB8A7ACF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8B62CC-8376-46F2-982D-60D430BA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b="1" dirty="0"/>
              <a:t>Generative Network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BD6F81-F62F-46A8-B5FD-C35B81F9E07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B75B3-1E46-424C-AFD5-8BDFA87AF5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E75A3225-F19D-4736-B14D-936E193B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2521225"/>
            <a:ext cx="6014325" cy="28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BDDCE9-4C66-41BA-A47F-1E11293444D6}"/>
              </a:ext>
            </a:extLst>
          </p:cNvPr>
          <p:cNvSpPr txBox="1"/>
          <p:nvPr/>
        </p:nvSpPr>
        <p:spPr>
          <a:xfrm>
            <a:off x="6023992" y="219998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Direct Method:</a:t>
            </a:r>
          </a:p>
        </p:txBody>
      </p:sp>
    </p:spTree>
    <p:extLst>
      <p:ext uri="{BB962C8B-B14F-4D97-AF65-F5344CB8AC3E}">
        <p14:creationId xmlns:p14="http://schemas.microsoft.com/office/powerpoint/2010/main" val="30476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6ED99A-CF2A-4958-8643-A04B99B65E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2276872"/>
            <a:ext cx="5104847" cy="442999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Indirect Method </a:t>
            </a:r>
            <a:r>
              <a:rPr lang="en-AU" dirty="0"/>
              <a:t>(adversarial methods):</a:t>
            </a:r>
          </a:p>
          <a:p>
            <a:pPr marL="465750" lvl="1" indent="-285750"/>
            <a:r>
              <a:rPr lang="en-AU" dirty="0"/>
              <a:t>Pass true and generated distribution to a “Third Person” who conducts comparison</a:t>
            </a:r>
          </a:p>
          <a:p>
            <a:pPr marL="465750" lvl="1" indent="-285750"/>
            <a:r>
              <a:rPr lang="en-AU" dirty="0"/>
              <a:t>“Third Person” perform classification (discrimination) task, thus, called discriminator</a:t>
            </a:r>
          </a:p>
          <a:p>
            <a:pPr marL="465750" lvl="1" indent="-285750"/>
            <a:r>
              <a:rPr lang="en-AU" dirty="0"/>
              <a:t>Discriminator will guide the optimization of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Adversarial training (“Competition”)</a:t>
            </a:r>
          </a:p>
          <a:p>
            <a:pPr marL="465750" lvl="1" indent="-285750"/>
            <a:r>
              <a:rPr lang="en-AU" b="1" dirty="0"/>
              <a:t>Generator</a:t>
            </a:r>
            <a:r>
              <a:rPr lang="en-AU" dirty="0"/>
              <a:t> is trained to fool discriminator by generating distribution which is close to true distribution and feed it to discriminator</a:t>
            </a:r>
          </a:p>
          <a:p>
            <a:pPr marL="465750" lvl="1" indent="-285750"/>
            <a:r>
              <a:rPr lang="en-AU" b="1" dirty="0"/>
              <a:t>Discriminator</a:t>
            </a:r>
            <a:r>
              <a:rPr lang="en-AU" dirty="0"/>
              <a:t> is trained to classify true and generated distribution (“fake”) as well as possible</a:t>
            </a:r>
          </a:p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E0AA0-F9A1-4AFD-B448-8A10562B6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How to generate random variable following a target distribution?</a:t>
            </a:r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6876B-E1CB-4C4B-B422-373A88A7E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462ADF-59D8-4746-A5DB-3004E247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b="1" dirty="0"/>
              <a:t>Generative Network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128725-E38B-4CE2-B1E0-3D829F113F9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D17AC-D756-4CF6-91DA-34C0AD6846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pic>
        <p:nvPicPr>
          <p:cNvPr id="3074" name="Picture 2" descr="Generative Adversarial Network(GAN) using Keras | by Renu Khandelwal | Data  Driven Investor | Medium">
            <a:extLst>
              <a:ext uri="{FF2B5EF4-FFF2-40B4-BE49-F238E27FC236}">
                <a16:creationId xmlns:a16="http://schemas.microsoft.com/office/drawing/2014/main" id="{A44B8558-5F89-48E5-86C2-F8D92FE9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3212976"/>
            <a:ext cx="5800619" cy="269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93161A-46DC-4EDD-9399-8DA77A83F271}"/>
              </a:ext>
            </a:extLst>
          </p:cNvPr>
          <p:cNvSpPr/>
          <p:nvPr/>
        </p:nvSpPr>
        <p:spPr>
          <a:xfrm>
            <a:off x="8998069" y="3140968"/>
            <a:ext cx="3024336" cy="28803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6554B3-8BA3-4860-BF94-D1138969E3BE}"/>
              </a:ext>
            </a:extLst>
          </p:cNvPr>
          <p:cNvSpPr txBox="1"/>
          <p:nvPr/>
        </p:nvSpPr>
        <p:spPr>
          <a:xfrm>
            <a:off x="9678118" y="272538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3"/>
                </a:solidFill>
              </a:rPr>
              <a:t>“Third Person”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9F2FE-80C5-470C-A1A9-297EC33683BE}"/>
              </a:ext>
            </a:extLst>
          </p:cNvPr>
          <p:cNvSpPr txBox="1"/>
          <p:nvPr/>
        </p:nvSpPr>
        <p:spPr>
          <a:xfrm>
            <a:off x="7568343" y="2155306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Competition (Adversary)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68166-3335-48E6-A55F-02C074F65853}"/>
              </a:ext>
            </a:extLst>
          </p:cNvPr>
          <p:cNvCxnSpPr/>
          <p:nvPr/>
        </p:nvCxnSpPr>
        <p:spPr>
          <a:xfrm flipV="1">
            <a:off x="7248128" y="2643085"/>
            <a:ext cx="792088" cy="82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F28EE1-C6E5-423D-966A-5EB48E57F8AC}"/>
              </a:ext>
            </a:extLst>
          </p:cNvPr>
          <p:cNvCxnSpPr/>
          <p:nvPr/>
        </p:nvCxnSpPr>
        <p:spPr>
          <a:xfrm flipH="1" flipV="1">
            <a:off x="9488171" y="2521167"/>
            <a:ext cx="496261" cy="21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88B28EC-BDA1-49B4-87A8-404CC55F092E}"/>
              </a:ext>
            </a:extLst>
          </p:cNvPr>
          <p:cNvSpPr/>
          <p:nvPr/>
        </p:nvSpPr>
        <p:spPr>
          <a:xfrm>
            <a:off x="7536160" y="2155306"/>
            <a:ext cx="2704709" cy="3738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33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AB801F-A4B5-479D-A44E-AC72A72C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DAD135-F70C-4D52-9FF5-8050EC2FA3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24DF-B909-4613-884A-38B2ADD4AC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40D014-AB21-4D40-84B4-8FCC35D9CE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pic>
        <p:nvPicPr>
          <p:cNvPr id="1026" name="Picture 2" descr="Question Mark Stock Photo - Download Image Now - iStock">
            <a:extLst>
              <a:ext uri="{FF2B5EF4-FFF2-40B4-BE49-F238E27FC236}">
                <a16:creationId xmlns:a16="http://schemas.microsoft.com/office/drawing/2014/main" id="{ED2FA817-35EB-4D37-B7D6-62D4423DF6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64704"/>
            <a:ext cx="8392049" cy="55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82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E763-334D-4346-B5E3-6A05000C5F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What is GAN?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D20B7-5937-4632-9036-53EE55A17D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E0939A-E5DC-430A-B20A-2F99D154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b="1" dirty="0"/>
              <a:t>Generative Adversarial Network (GAN)		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E8460-0103-4C6B-9084-4F2E3876877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1CBB9-37B8-4B57-848D-958BA344FE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pic>
        <p:nvPicPr>
          <p:cNvPr id="14" name="Picture 2" descr="Generative Adversarial Network(GAN) using Keras | by Renu Khandelwal | Data  Driven Investor | Medium">
            <a:extLst>
              <a:ext uri="{FF2B5EF4-FFF2-40B4-BE49-F238E27FC236}">
                <a16:creationId xmlns:a16="http://schemas.microsoft.com/office/drawing/2014/main" id="{C8A9AE22-3E1F-423E-9C81-04B531AB1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" t="4196" r="1930" b="5327"/>
          <a:stretch/>
        </p:blipFill>
        <p:spPr bwMode="auto">
          <a:xfrm>
            <a:off x="5883180" y="2985750"/>
            <a:ext cx="5616624" cy="244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390606-E138-44D9-BD24-57A73CDEF152}"/>
                  </a:ext>
                </a:extLst>
              </p:cNvPr>
              <p:cNvSpPr txBox="1"/>
              <p:nvPr/>
            </p:nvSpPr>
            <p:spPr>
              <a:xfrm>
                <a:off x="619596" y="2070140"/>
                <a:ext cx="4752604" cy="4559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Input: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Ground truth dataset,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AU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AU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AU" dirty="0"/>
                  <a:t>, Distribution of </a:t>
                </a:r>
                <a:r>
                  <a:rPr lang="en-AU" dirty="0">
                    <a:solidFill>
                      <a:schemeClr val="accent2"/>
                    </a:solidFill>
                  </a:rPr>
                  <a:t>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Random Noise dataset,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AU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AU" dirty="0"/>
                  <a:t>Distribution of </a:t>
                </a:r>
                <a:r>
                  <a:rPr lang="en-AU" dirty="0">
                    <a:solidFill>
                      <a:schemeClr val="accent2"/>
                    </a:solidFill>
                  </a:rPr>
                  <a:t>Z</a:t>
                </a:r>
                <a:r>
                  <a:rPr lang="en-AU" dirty="0"/>
                  <a:t> </a:t>
                </a:r>
                <a:endParaRPr lang="en-AU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Generator</a:t>
                </a:r>
                <a:r>
                  <a:rPr lang="en-AU" dirty="0">
                    <a:solidFill>
                      <a:schemeClr val="accent2"/>
                    </a:solidFill>
                  </a:rPr>
                  <a:t>, G</a:t>
                </a:r>
                <a:r>
                  <a:rPr lang="en-AU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b="0" dirty="0">
                    <a:solidFill>
                      <a:schemeClr val="accent2"/>
                    </a:solidFill>
                  </a:rPr>
                  <a:t>G(z)</a:t>
                </a:r>
                <a:r>
                  <a:rPr lang="en-AU" b="0" dirty="0"/>
                  <a:t>, generated image (“fake”)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b="0" dirty="0">
                    <a:solidFill>
                      <a:schemeClr val="accent2"/>
                    </a:solidFill>
                  </a:rPr>
                  <a:t>, </a:t>
                </a:r>
                <a:r>
                  <a:rPr lang="en-AU" b="0" dirty="0"/>
                  <a:t>Distribution of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AU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b="0" dirty="0">
                    <a:solidFill>
                      <a:schemeClr val="accent2"/>
                    </a:solidFill>
                  </a:rPr>
                  <a:t> </a:t>
                </a:r>
                <a:r>
                  <a:rPr lang="en-AU" dirty="0"/>
                  <a:t>should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AU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AU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AU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b="0" dirty="0"/>
                  <a:t>Discriminator, D: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AU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>
                    <a:solidFill>
                      <a:schemeClr val="accent2"/>
                    </a:solidFill>
                  </a:rPr>
                  <a:t> </a:t>
                </a:r>
                <a:r>
                  <a:rPr lang="en-AU" dirty="0"/>
                  <a:t>indicate the chance that x is real image or fake image.</a:t>
                </a:r>
                <a:endParaRPr lang="en-AU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AU" b="0" dirty="0"/>
                  <a:t>, classification for ground truth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m:rPr>
                        <m:lit/>
                      </m:rP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AU" b="0" dirty="0"/>
                  <a:t>, classification for generated (“fake”) data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390606-E138-44D9-BD24-57A73CDEF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96" y="2070140"/>
                <a:ext cx="4752604" cy="4559966"/>
              </a:xfrm>
              <a:prstGeom prst="rect">
                <a:avLst/>
              </a:prstGeom>
              <a:blipFill>
                <a:blip r:embed="rId4"/>
                <a:stretch>
                  <a:fillRect l="-899" t="-802" r="-2182" b="-12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BD1139-ACE0-4EA0-BBCE-14BC963E57AE}"/>
              </a:ext>
            </a:extLst>
          </p:cNvPr>
          <p:cNvSpPr txBox="1"/>
          <p:nvPr/>
        </p:nvSpPr>
        <p:spPr>
          <a:xfrm>
            <a:off x="5951984" y="170080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/>
                </a:solidFill>
              </a:rPr>
              <a:t>Think image data as pixels with certain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1F7ED9-642F-460E-A363-3C1D74D69D29}"/>
                  </a:ext>
                </a:extLst>
              </p:cNvPr>
              <p:cNvSpPr/>
              <p:nvPr/>
            </p:nvSpPr>
            <p:spPr>
              <a:xfrm>
                <a:off x="5883180" y="2665591"/>
                <a:ext cx="1061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solidFill>
                      <a:schemeClr val="tx1"/>
                    </a:solidFill>
                  </a:rPr>
                  <a:t>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AU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1F7ED9-642F-460E-A363-3C1D74D69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80" y="2665591"/>
                <a:ext cx="1061188" cy="369332"/>
              </a:xfrm>
              <a:prstGeom prst="rect">
                <a:avLst/>
              </a:prstGeom>
              <a:blipFill>
                <a:blip r:embed="rId5"/>
                <a:stretch>
                  <a:fillRect l="-4598"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116546E-F432-4B9B-8701-E4A28B8118B9}"/>
              </a:ext>
            </a:extLst>
          </p:cNvPr>
          <p:cNvSpPr/>
          <p:nvPr/>
        </p:nvSpPr>
        <p:spPr>
          <a:xfrm>
            <a:off x="7066027" y="2665591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E35BE24-EF91-4D25-9001-E247F4B872C8}"/>
                  </a:ext>
                </a:extLst>
              </p:cNvPr>
              <p:cNvSpPr/>
              <p:nvPr/>
            </p:nvSpPr>
            <p:spPr>
              <a:xfrm>
                <a:off x="7865481" y="2665591"/>
                <a:ext cx="13306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E35BE24-EF91-4D25-9001-E247F4B87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81" y="2665591"/>
                <a:ext cx="1330621" cy="369332"/>
              </a:xfrm>
              <a:prstGeom prst="rect">
                <a:avLst/>
              </a:prstGeom>
              <a:blipFill>
                <a:blip r:embed="rId6"/>
                <a:stretch>
                  <a:fillRect t="-8197" r="-45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343EED2-4985-46A6-8D42-C41DB3E0E826}"/>
                  </a:ext>
                </a:extLst>
              </p:cNvPr>
              <p:cNvSpPr/>
              <p:nvPr/>
            </p:nvSpPr>
            <p:spPr>
              <a:xfrm>
                <a:off x="7865481" y="5157192"/>
                <a:ext cx="13138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dirty="0">
                    <a:solidFill>
                      <a:schemeClr val="tx1"/>
                    </a:solidFill>
                  </a:rPr>
                  <a:t>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343EED2-4985-46A6-8D42-C41DB3E0E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481" y="5157192"/>
                <a:ext cx="1313821" cy="369332"/>
              </a:xfrm>
              <a:prstGeom prst="rect">
                <a:avLst/>
              </a:prstGeom>
              <a:blipFill>
                <a:blip r:embed="rId7"/>
                <a:stretch>
                  <a:fillRect l="-3704" t="-9836" r="-463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4EEA92-5904-476A-9E70-D2EE05688D26}"/>
                  </a:ext>
                </a:extLst>
              </p:cNvPr>
              <p:cNvSpPr/>
              <p:nvPr/>
            </p:nvSpPr>
            <p:spPr>
              <a:xfrm>
                <a:off x="10488488" y="3349432"/>
                <a:ext cx="10719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4EEA92-5904-476A-9E70-D2EE05688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488" y="3349432"/>
                <a:ext cx="1071960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B73A6C-E172-48B5-AC67-EDA0CF57DE18}"/>
                  </a:ext>
                </a:extLst>
              </p:cNvPr>
              <p:cNvSpPr/>
              <p:nvPr/>
            </p:nvSpPr>
            <p:spPr>
              <a:xfrm>
                <a:off x="10655552" y="4749635"/>
                <a:ext cx="737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B73A6C-E172-48B5-AC67-EDA0CF57D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552" y="4749635"/>
                <a:ext cx="73783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D82D8C0-3AC8-4E15-A6D4-1B8F365D9F53}"/>
              </a:ext>
            </a:extLst>
          </p:cNvPr>
          <p:cNvSpPr/>
          <p:nvPr/>
        </p:nvSpPr>
        <p:spPr>
          <a:xfrm>
            <a:off x="10603943" y="3789040"/>
            <a:ext cx="841048" cy="86555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17D48-44EC-4FD3-912F-25D3DE412EF2}"/>
              </a:ext>
            </a:extLst>
          </p:cNvPr>
          <p:cNvSpPr txBox="1"/>
          <p:nvPr/>
        </p:nvSpPr>
        <p:spPr>
          <a:xfrm>
            <a:off x="9821386" y="346730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4990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C34E94-6556-4E68-AFD5-063CE0DA01D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5324" y="2067136"/>
                <a:ext cx="5976738" cy="4104456"/>
              </a:xfrm>
            </p:spPr>
            <p:txBody>
              <a:bodyPr>
                <a:noAutofit/>
              </a:bodyPr>
              <a:lstStyle/>
              <a:p>
                <a:r>
                  <a:rPr lang="en-AU" sz="1600" b="1" dirty="0"/>
                  <a:t>Generator</a:t>
                </a:r>
                <a:r>
                  <a:rPr lang="en-AU" sz="1600" dirty="0"/>
                  <a:t>:</a:t>
                </a:r>
              </a:p>
              <a:p>
                <a:pPr marL="465750" lvl="1" indent="-285750"/>
                <a:r>
                  <a:rPr lang="en-AU" sz="1600" dirty="0"/>
                  <a:t>Fool discriminator by generating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1600" dirty="0"/>
                  <a:t> whose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1600" dirty="0"/>
                  <a:t>,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1600" dirty="0"/>
              </a:p>
              <a:p>
                <a:pPr marL="465750" lvl="1" indent="-285750"/>
                <a:r>
                  <a:rPr lang="en-AU" sz="1600" dirty="0"/>
                  <a:t> Maximise the classification error: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endParaRPr lang="en-AU" sz="1600" dirty="0"/>
              </a:p>
              <a:p>
                <a:pPr marL="285750" indent="-285750"/>
                <a:r>
                  <a:rPr lang="en-AU" sz="1600" b="1" dirty="0"/>
                  <a:t>Discriminator</a:t>
                </a:r>
                <a:r>
                  <a:rPr lang="en-AU" sz="1600" dirty="0"/>
                  <a:t>:</a:t>
                </a:r>
              </a:p>
              <a:p>
                <a:pPr marL="465750" lvl="1" indent="-285750"/>
                <a:r>
                  <a:rPr lang="en-AU" sz="1600" dirty="0"/>
                  <a:t>Detect the fake generated data, G(z) </a:t>
                </a:r>
              </a:p>
              <a:p>
                <a:pPr marL="465750" lvl="1" indent="-285750"/>
                <a:r>
                  <a:rPr lang="en-AU" sz="1600" dirty="0"/>
                  <a:t>Minimise the classification error: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1600" dirty="0"/>
              </a:p>
              <a:p>
                <a:pPr marL="285750" indent="-285750"/>
                <a:r>
                  <a:rPr lang="en-AU" sz="1600" b="1" dirty="0"/>
                  <a:t>Training</a:t>
                </a:r>
                <a:r>
                  <a:rPr lang="en-AU" sz="1600" dirty="0"/>
                  <a:t>:</a:t>
                </a:r>
              </a:p>
              <a:p>
                <a:pPr marL="465750" lvl="1" indent="-285750"/>
                <a:r>
                  <a:rPr lang="en-AU" sz="1600" dirty="0"/>
                  <a:t>Each iteration (e.g. a single image pass in):</a:t>
                </a:r>
              </a:p>
              <a:p>
                <a:pPr marL="645750" lvl="2" indent="-285750"/>
                <a:r>
                  <a:rPr lang="en-AU" sz="1600" dirty="0"/>
                  <a:t>Weights of generator are updated to increase error (gradient ascent over generator’s parameter)</a:t>
                </a:r>
              </a:p>
              <a:p>
                <a:pPr marL="645750" lvl="2" indent="-285750"/>
                <a:r>
                  <a:rPr lang="en-AU" sz="1600" dirty="0"/>
                  <a:t>Weights of discriminator are updated to decrease the error (gradient descent over the discriminator’s parameters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C34E94-6556-4E68-AFD5-063CE0DA01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5324" y="2067136"/>
                <a:ext cx="5976738" cy="4104456"/>
              </a:xfrm>
              <a:blipFill>
                <a:blip r:embed="rId3"/>
                <a:stretch>
                  <a:fillRect l="-2041" t="-1337" r="-1837" b="-564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EF5B1-1E2D-4BC6-9330-15C58F5D43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How GAN is trained?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DCFC6-F5EE-42E6-92E7-E1A2DD94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204C9C-A6D7-416B-B93B-AE38FDDF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b="1" dirty="0"/>
              <a:t>Generative Adversarial Network (GAN)		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FAECB9-A9CD-470B-B6DE-3A5FA104FB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4329E-655C-43F3-B66D-170C5D32A9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43BA6-01CD-4F95-8559-F73D9D79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2" y="2157941"/>
            <a:ext cx="4871541" cy="26438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0529FF-A8B1-4B66-B79B-E35017B9E479}"/>
              </a:ext>
            </a:extLst>
          </p:cNvPr>
          <p:cNvCxnSpPr>
            <a:stCxn id="8" idx="3"/>
          </p:cNvCxnSpPr>
          <p:nvPr/>
        </p:nvCxnSpPr>
        <p:spPr>
          <a:xfrm>
            <a:off x="11327583" y="3479845"/>
            <a:ext cx="45704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398F66-64A5-4D60-83DE-415CA9CC86F9}"/>
              </a:ext>
            </a:extLst>
          </p:cNvPr>
          <p:cNvCxnSpPr/>
          <p:nvPr/>
        </p:nvCxnSpPr>
        <p:spPr>
          <a:xfrm flipV="1">
            <a:off x="11784632" y="2492896"/>
            <a:ext cx="0" cy="98694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964411-E1E8-47B1-99EA-F454DAD6E232}"/>
              </a:ext>
            </a:extLst>
          </p:cNvPr>
          <p:cNvCxnSpPr/>
          <p:nvPr/>
        </p:nvCxnSpPr>
        <p:spPr>
          <a:xfrm flipH="1">
            <a:off x="9696400" y="2492896"/>
            <a:ext cx="208823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C05BB0-CDDB-4F3E-92A0-1D4A19782FB9}"/>
              </a:ext>
            </a:extLst>
          </p:cNvPr>
          <p:cNvCxnSpPr/>
          <p:nvPr/>
        </p:nvCxnSpPr>
        <p:spPr>
          <a:xfrm flipV="1">
            <a:off x="9696400" y="1844824"/>
            <a:ext cx="0" cy="6480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686D4F-8C5F-4999-9AAF-0D2C88BC872A}"/>
              </a:ext>
            </a:extLst>
          </p:cNvPr>
          <p:cNvCxnSpPr/>
          <p:nvPr/>
        </p:nvCxnSpPr>
        <p:spPr>
          <a:xfrm flipH="1">
            <a:off x="6816080" y="1844824"/>
            <a:ext cx="288032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6C05EA-A1F1-497F-9737-75A5FEF616E4}"/>
              </a:ext>
            </a:extLst>
          </p:cNvPr>
          <p:cNvSpPr txBox="1"/>
          <p:nvPr/>
        </p:nvSpPr>
        <p:spPr>
          <a:xfrm>
            <a:off x="9782561" y="206713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2"/>
                </a:solidFill>
              </a:rPr>
              <a:t>Backpropagation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0DE548-44EE-4156-8A77-2D3B73346449}"/>
              </a:ext>
            </a:extLst>
          </p:cNvPr>
          <p:cNvSpPr txBox="1"/>
          <p:nvPr/>
        </p:nvSpPr>
        <p:spPr>
          <a:xfrm>
            <a:off x="10740515" y="4537842"/>
            <a:ext cx="195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2"/>
                </a:solidFill>
              </a:rPr>
              <a:t>Loss, classification error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31AD30-0C96-4C51-A142-83E392E0C709}"/>
              </a:ext>
            </a:extLst>
          </p:cNvPr>
          <p:cNvCxnSpPr/>
          <p:nvPr/>
        </p:nvCxnSpPr>
        <p:spPr>
          <a:xfrm flipV="1">
            <a:off x="11327583" y="3679131"/>
            <a:ext cx="169017" cy="78766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4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0AB801F-A4B5-479D-A44E-AC72A72C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DAD135-F70C-4D52-9FF5-8050EC2FA3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24DF-B909-4613-884A-38B2ADD4AC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40D014-AB21-4D40-84B4-8FCC35D9CE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pic>
        <p:nvPicPr>
          <p:cNvPr id="1026" name="Picture 2" descr="Question Mark Stock Photo - Download Image Now - iStock">
            <a:extLst>
              <a:ext uri="{FF2B5EF4-FFF2-40B4-BE49-F238E27FC236}">
                <a16:creationId xmlns:a16="http://schemas.microsoft.com/office/drawing/2014/main" id="{ED2FA817-35EB-4D37-B7D6-62D4423DF64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64704"/>
            <a:ext cx="8392049" cy="55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4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43139-60C0-409B-BBB9-0D40103B8504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5326" y="2276872"/>
                <a:ext cx="5760714" cy="403185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AU" b="1" dirty="0"/>
                  <a:t>Loss function </a:t>
                </a:r>
                <a:r>
                  <a:rPr lang="en-AU" dirty="0"/>
                  <a:t>(derived from Cross-entropy loss)</a:t>
                </a:r>
                <a:endParaRPr lang="en-AU" b="0" dirty="0"/>
              </a:p>
              <a:p>
                <a:pPr marL="465750" lvl="1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𝑙𝑜𝑔</m:t>
                    </m:r>
                    <m:acc>
                      <m:accPr>
                        <m:chr m:val="̂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AU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AU" b="0" dirty="0"/>
              </a:p>
              <a:p>
                <a:pPr marL="645750" lvl="2" indent="-28575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AU" dirty="0"/>
                  <a:t> :predicted label probability,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0≤</m:t>
                    </m:r>
                    <m:acc>
                      <m:accPr>
                        <m:chr m:val="̂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AU" dirty="0"/>
              </a:p>
              <a:p>
                <a:pPr marL="645750" lvl="2" indent="-285750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 : ground truth label,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AU" dirty="0"/>
              </a:p>
              <a:p>
                <a:pPr marL="285750" indent="-285750"/>
                <a:r>
                  <a:rPr lang="en-AU" b="1" dirty="0"/>
                  <a:t>For ground truth data</a:t>
                </a:r>
                <a:r>
                  <a:rPr lang="en-AU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AU" b="1" dirty="0"/>
                  <a:t>, y = 1,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  <a:p>
                <a:pPr marL="465750" lvl="1" indent="-285750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AU" b="0" i="0" smtClean="0">
                        <a:latin typeface="Cambria Math" panose="02040503050406030204" pitchFamily="18" charset="0"/>
                      </a:rPr>
                      <m:t>[</m:t>
                    </m:r>
                    <m:func>
                      <m:func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AU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b="0" i="0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A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 0]</m:t>
                    </m:r>
                  </m:oMath>
                </a14:m>
                <a:endParaRPr lang="en-AU" dirty="0"/>
              </a:p>
              <a:p>
                <a:pPr marL="285750" indent="-285750"/>
                <a:r>
                  <a:rPr lang="en-AU" b="1" dirty="0"/>
                  <a:t>For generated data</a:t>
                </a:r>
                <a:r>
                  <a:rPr lang="en-AU" dirty="0"/>
                  <a:t>,</a:t>
                </a:r>
                <a:r>
                  <a:rPr lang="en-AU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AU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b="1" dirty="0"/>
                  <a:t>, y = 0,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AU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AU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b="1" dirty="0"/>
              </a:p>
              <a:p>
                <a:pPr marL="465750" lvl="1" indent="-285750"/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AU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lang="en-AU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0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AU" b="0" i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AU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AU" dirty="0"/>
                  <a:t>, </a:t>
                </a:r>
                <a14:m>
                  <m:oMath xmlns:m="http://schemas.openxmlformats.org/officeDocument/2006/math"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~[0, −∞]</m:t>
                    </m:r>
                  </m:oMath>
                </a14:m>
                <a:endParaRPr lang="en-AU" dirty="0"/>
              </a:p>
              <a:p>
                <a:pPr marL="285750" indent="-285750"/>
                <a:r>
                  <a:rPr lang="en-AU" b="1" dirty="0"/>
                  <a:t>Overall loss</a:t>
                </a:r>
                <a:r>
                  <a:rPr lang="en-AU" dirty="0"/>
                  <a:t>: </a:t>
                </a:r>
              </a:p>
              <a:p>
                <a:pPr marL="46575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  <m:r>
                          <a:rPr lang="en-AU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z</m:t>
                            </m:r>
                          </m:sub>
                        </m:sSub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lang="en-AU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AU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AU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343139-60C0-409B-BBB9-0D40103B8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5326" y="2276872"/>
                <a:ext cx="5760714" cy="4031853"/>
              </a:xfrm>
              <a:blipFill>
                <a:blip r:embed="rId3"/>
                <a:stretch>
                  <a:fillRect l="-2222" t="-151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B68D7-CF3D-442B-B261-077CA312B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GAN loss function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A0E8A3-2B40-4E82-8DC7-CC9D646A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 b="1" dirty="0"/>
              <a:t>Generative Adversarial Network (GAN)	</a:t>
            </a:r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3C04A81-E4BB-41C5-8F78-86BFEE33597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Wei Dai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86F60-CE50-46C0-9203-DACF2E8877C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51097-5FE5-4982-A1E9-98910B456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60" y="3327954"/>
            <a:ext cx="2332520" cy="1779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1173F-3182-47ED-BF75-91957052F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533" y="3358895"/>
            <a:ext cx="2100981" cy="1798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9132ED-2B33-42DC-BD03-2A720406AF44}"/>
              </a:ext>
            </a:extLst>
          </p:cNvPr>
          <p:cNvSpPr txBox="1"/>
          <p:nvPr/>
        </p:nvSpPr>
        <p:spPr>
          <a:xfrm>
            <a:off x="6701127" y="29736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Log(D(x))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4C70AE-AF49-40AE-BFA1-5C635345EA2F}"/>
              </a:ext>
            </a:extLst>
          </p:cNvPr>
          <p:cNvSpPr/>
          <p:nvPr/>
        </p:nvSpPr>
        <p:spPr>
          <a:xfrm>
            <a:off x="9705852" y="2918324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Log(1-D(G(z)))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38C02-2829-4DCB-8174-A5073BC60122}"/>
              </a:ext>
            </a:extLst>
          </p:cNvPr>
          <p:cNvSpPr/>
          <p:nvPr/>
        </p:nvSpPr>
        <p:spPr>
          <a:xfrm>
            <a:off x="8357311" y="4112871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D(x)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10E459-80F1-4180-B4A9-595930483B92}"/>
              </a:ext>
            </a:extLst>
          </p:cNvPr>
          <p:cNvSpPr/>
          <p:nvPr/>
        </p:nvSpPr>
        <p:spPr>
          <a:xfrm>
            <a:off x="11156527" y="4033168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D(G(z)))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318EDF-523C-4983-8E38-0E71BF4F65B1}"/>
                  </a:ext>
                </a:extLst>
              </p:cNvPr>
              <p:cNvSpPr txBox="1"/>
              <p:nvPr/>
            </p:nvSpPr>
            <p:spPr>
              <a:xfrm>
                <a:off x="6701127" y="5441334"/>
                <a:ext cx="277456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For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A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m:rPr>
                          <m:sty m:val="p"/>
                        </m:rPr>
                        <a:rPr lang="en-AU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318EDF-523C-4983-8E38-0E71BF4F6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127" y="5441334"/>
                <a:ext cx="2774569" cy="1477328"/>
              </a:xfrm>
              <a:prstGeom prst="rect">
                <a:avLst/>
              </a:prstGeom>
              <a:blipFill>
                <a:blip r:embed="rId6"/>
                <a:stretch>
                  <a:fillRect l="-1758" t="-24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EED00B-4276-4F4C-8282-4C120AA77F91}"/>
                  </a:ext>
                </a:extLst>
              </p:cNvPr>
              <p:cNvSpPr txBox="1"/>
              <p:nvPr/>
            </p:nvSpPr>
            <p:spPr>
              <a:xfrm>
                <a:off x="9600932" y="5404439"/>
                <a:ext cx="230425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For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AU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 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For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A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 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EED00B-4276-4F4C-8282-4C120AA77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932" y="5404439"/>
                <a:ext cx="2304256" cy="1477328"/>
              </a:xfrm>
              <a:prstGeom prst="rect">
                <a:avLst/>
              </a:prstGeom>
              <a:blipFill>
                <a:blip r:embed="rId7"/>
                <a:stretch>
                  <a:fillRect l="-2381" t="-24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42140FA-8AF2-4C6F-831D-3E6434AA2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8294" y="895066"/>
            <a:ext cx="3143776" cy="17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 PPT">
      <a:dk1>
        <a:sysClr val="windowText" lastClr="000000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E62645"/>
      </a:accent2>
      <a:accent3>
        <a:srgbClr val="00A2C7"/>
      </a:accent3>
      <a:accent4>
        <a:srgbClr val="EB602B"/>
      </a:accent4>
      <a:accent5>
        <a:srgbClr val="4085C6"/>
      </a:accent5>
      <a:accent6>
        <a:srgbClr val="2EA836"/>
      </a:accent6>
      <a:hlink>
        <a:srgbClr val="00A2C7"/>
      </a:hlink>
      <a:folHlink>
        <a:srgbClr val="00A2C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4"/>
          </a:solidFill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4"/>
        </a:fontRef>
      </a:style>
    </a:spDef>
  </a:objectDefaults>
  <a:extraClrSchemeLst/>
  <a:extLst>
    <a:ext uri="{05A4C25C-085E-4340-85A3-A5531E510DB2}">
      <thm15:themeFamily xmlns:thm15="http://schemas.microsoft.com/office/thememl/2012/main" name="image_segmentation" id="{502968AE-C047-45DB-A6CA-9C9FE2CED892}" vid="{98DF466A-5B7A-40B9-8289-3DDA329065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2D10C0ED00E1418DE5731BA22CFD72" ma:contentTypeVersion="9" ma:contentTypeDescription="Create a new document." ma:contentTypeScope="" ma:versionID="18f2ae4ad4f29a5f7b23c70964a80b20">
  <xsd:schema xmlns:xsd="http://www.w3.org/2001/XMLSchema" xmlns:xs="http://www.w3.org/2001/XMLSchema" xmlns:p="http://schemas.microsoft.com/office/2006/metadata/properties" xmlns:ns3="980147d4-fe38-42a8-a334-91283447e461" targetNamespace="http://schemas.microsoft.com/office/2006/metadata/properties" ma:root="true" ma:fieldsID="e837d0a404d4b2d64dd7b494dc8737a0" ns3:_="">
    <xsd:import namespace="980147d4-fe38-42a8-a334-91283447e4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0147d4-fe38-42a8-a334-91283447e4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4E269B-295D-4BA6-B4B5-64A0517319BD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980147d4-fe38-42a8-a334-91283447e46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A27729E-BC9B-4732-8950-3523DF3C66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777C53-73A5-426B-AE1D-3E2EC1DE7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0147d4-fe38-42a8-a334-91283447e4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UQ</Template>
  <TotalTime>717</TotalTime>
  <Words>1329</Words>
  <Application>Microsoft Office PowerPoint</Application>
  <PresentationFormat>Widescreen</PresentationFormat>
  <Paragraphs>240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Wingdings</vt:lpstr>
      <vt:lpstr>University of Queensland</vt:lpstr>
      <vt:lpstr>Generative Adversarial Network</vt:lpstr>
      <vt:lpstr>Generative Network</vt:lpstr>
      <vt:lpstr>Generative Network</vt:lpstr>
      <vt:lpstr>Generative Network</vt:lpstr>
      <vt:lpstr>PowerPoint Presentation</vt:lpstr>
      <vt:lpstr>Generative Adversarial Network (GAN)  </vt:lpstr>
      <vt:lpstr>Generative Adversarial Network (GAN)  </vt:lpstr>
      <vt:lpstr>PowerPoint Presentation</vt:lpstr>
      <vt:lpstr>Generative Adversarial Network (GAN) </vt:lpstr>
      <vt:lpstr>Generative Adversarial Network(GAN)</vt:lpstr>
      <vt:lpstr>PowerPoint Presentation</vt:lpstr>
      <vt:lpstr>Generative Adversarial Network(GAN)</vt:lpstr>
      <vt:lpstr>PowerPoint Presentation</vt:lpstr>
      <vt:lpstr>Machine learning types </vt:lpstr>
      <vt:lpstr>Deep Convolutional GAN (DCGAN)</vt:lpstr>
      <vt:lpstr>PowerPoint Presentation</vt:lpstr>
      <vt:lpstr>Conditional GAN (CGANs) </vt:lpstr>
      <vt:lpstr>Conditional GAN (CGANs) </vt:lpstr>
      <vt:lpstr>PowerPoint Presentation</vt:lpstr>
      <vt:lpstr>Cycle GAN</vt:lpstr>
      <vt:lpstr>Cycle GAN</vt:lpstr>
      <vt:lpstr>Cycle 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</dc:title>
  <dc:creator>Wei Dai</dc:creator>
  <cp:lastModifiedBy>Wei Dai</cp:lastModifiedBy>
  <cp:revision>26</cp:revision>
  <dcterms:created xsi:type="dcterms:W3CDTF">2020-12-16T06:12:22Z</dcterms:created>
  <dcterms:modified xsi:type="dcterms:W3CDTF">2020-12-17T03:57:49Z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0x010100CF2D10C0ED00E1418DE5731BA22CFD72</vt:lpwstr>
  </property>
</Properties>
</file>